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69" r:id="rId4"/>
    <p:sldId id="257" r:id="rId5"/>
    <p:sldId id="258" r:id="rId6"/>
    <p:sldId id="263" r:id="rId7"/>
    <p:sldId id="266" r:id="rId8"/>
    <p:sldId id="259" r:id="rId9"/>
    <p:sldId id="260" r:id="rId10"/>
    <p:sldId id="261" r:id="rId11"/>
    <p:sldId id="267" r:id="rId12"/>
    <p:sldId id="270" r:id="rId13"/>
    <p:sldId id="268" r:id="rId14"/>
    <p:sldId id="262" r:id="rId15"/>
    <p:sldId id="265" r:id="rId16"/>
    <p:sldId id="272" r:id="rId17"/>
    <p:sldId id="26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61" autoAdjust="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ABDB9-FF39-4AF7-94BD-965FF9A49C8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3775551-F407-4A22-A713-2C1CAFB127F7}">
      <dgm:prSet phldrT="[文字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altLang="zh-TW" dirty="0" smtClean="0"/>
        </a:p>
        <a:p>
          <a:endParaRPr lang="en-US" altLang="zh-TW" dirty="0" smtClean="0"/>
        </a:p>
        <a:p>
          <a:endParaRPr lang="zh-TW" altLang="en-US" dirty="0"/>
        </a:p>
      </dgm:t>
    </dgm:pt>
    <dgm:pt modelId="{12E00A2A-30EF-4180-895D-F576EBFED36B}" type="parTrans" cxnId="{BB840BC7-94BE-41E0-BD1C-099A5323A180}">
      <dgm:prSet/>
      <dgm:spPr/>
      <dgm:t>
        <a:bodyPr/>
        <a:lstStyle/>
        <a:p>
          <a:endParaRPr lang="zh-TW" altLang="en-US"/>
        </a:p>
      </dgm:t>
    </dgm:pt>
    <dgm:pt modelId="{83DA256A-BF98-4342-BA46-4A4D87E85FCC}" type="sibTrans" cxnId="{BB840BC7-94BE-41E0-BD1C-099A5323A180}">
      <dgm:prSet/>
      <dgm:spPr/>
      <dgm:t>
        <a:bodyPr/>
        <a:lstStyle/>
        <a:p>
          <a:endParaRPr lang="zh-TW" altLang="en-US"/>
        </a:p>
      </dgm:t>
    </dgm:pt>
    <dgm:pt modelId="{772A1421-209C-4006-90B1-8C0B9E37115D}">
      <dgm:prSet phldrT="[文字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endParaRPr lang="zh-TW" altLang="en-US" dirty="0"/>
        </a:p>
      </dgm:t>
    </dgm:pt>
    <dgm:pt modelId="{F45D83C2-BCB1-4ACB-BF73-C46A4369D741}" type="parTrans" cxnId="{0D1AA9D0-54A4-4397-9E7D-38E74FBB3893}">
      <dgm:prSet/>
      <dgm:spPr/>
      <dgm:t>
        <a:bodyPr/>
        <a:lstStyle/>
        <a:p>
          <a:endParaRPr lang="zh-TW" altLang="en-US"/>
        </a:p>
      </dgm:t>
    </dgm:pt>
    <dgm:pt modelId="{A4674D75-3F04-48E0-AE39-4ABC28A7C37F}" type="sibTrans" cxnId="{0D1AA9D0-54A4-4397-9E7D-38E74FBB3893}">
      <dgm:prSet/>
      <dgm:spPr/>
      <dgm:t>
        <a:bodyPr/>
        <a:lstStyle/>
        <a:p>
          <a:endParaRPr lang="zh-TW" altLang="en-US"/>
        </a:p>
      </dgm:t>
    </dgm:pt>
    <dgm:pt modelId="{3DC67F52-D75B-40ED-9216-8AA880D6360B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zh-TW" altLang="en-US" dirty="0"/>
        </a:p>
      </dgm:t>
    </dgm:pt>
    <dgm:pt modelId="{1D8980FC-3F9F-413A-8F95-010D1D2B6D91}" type="parTrans" cxnId="{1D8B08F8-B3D8-491A-BDE9-5687B130E7E5}">
      <dgm:prSet/>
      <dgm:spPr/>
      <dgm:t>
        <a:bodyPr/>
        <a:lstStyle/>
        <a:p>
          <a:endParaRPr lang="zh-TW" altLang="en-US"/>
        </a:p>
      </dgm:t>
    </dgm:pt>
    <dgm:pt modelId="{5DFFF1F6-9551-4A10-A830-0AF0835E8BC2}" type="sibTrans" cxnId="{1D8B08F8-B3D8-491A-BDE9-5687B130E7E5}">
      <dgm:prSet/>
      <dgm:spPr/>
      <dgm:t>
        <a:bodyPr/>
        <a:lstStyle/>
        <a:p>
          <a:endParaRPr lang="zh-TW" altLang="en-US"/>
        </a:p>
      </dgm:t>
    </dgm:pt>
    <dgm:pt modelId="{2AC57E6C-527E-4FB2-8541-1F4FA6D84807}" type="pres">
      <dgm:prSet presAssocID="{87CABDB9-FF39-4AF7-94BD-965FF9A49C8F}" presName="Name0" presStyleCnt="0">
        <dgm:presLayoutVars>
          <dgm:dir/>
          <dgm:resizeHandles val="exact"/>
        </dgm:presLayoutVars>
      </dgm:prSet>
      <dgm:spPr/>
    </dgm:pt>
    <dgm:pt modelId="{A2F89E39-9E0F-4452-A559-F6268AD26DA8}" type="pres">
      <dgm:prSet presAssocID="{87CABDB9-FF39-4AF7-94BD-965FF9A49C8F}" presName="fgShape" presStyleLbl="fgShp" presStyleIdx="0" presStyleCnt="1" custFlipHor="1" custScaleX="8766" custScaleY="90892" custLinFactY="-229435" custLinFactNeighborX="-16201" custLinFactNeighborY="-300000"/>
      <dgm:spPr>
        <a:prstGeom prst="lef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F7C7E68-80D3-4943-B830-C5CE0AF7999A}" type="pres">
      <dgm:prSet presAssocID="{87CABDB9-FF39-4AF7-94BD-965FF9A49C8F}" presName="linComp" presStyleCnt="0"/>
      <dgm:spPr/>
    </dgm:pt>
    <dgm:pt modelId="{F53DC085-0CA9-4F1F-A868-1D906243AFCE}" type="pres">
      <dgm:prSet presAssocID="{83775551-F407-4A22-A713-2C1CAFB127F7}" presName="compNode" presStyleCnt="0"/>
      <dgm:spPr/>
    </dgm:pt>
    <dgm:pt modelId="{381F78EE-7DFD-4B6D-B2FF-C5825AF4E8E2}" type="pres">
      <dgm:prSet presAssocID="{83775551-F407-4A22-A713-2C1CAFB127F7}" presName="bkgdShape" presStyleLbl="node1" presStyleIdx="0" presStyleCnt="3" custLinFactNeighborX="546" custLinFactNeighborY="-571"/>
      <dgm:spPr/>
      <dgm:t>
        <a:bodyPr/>
        <a:lstStyle/>
        <a:p>
          <a:endParaRPr lang="zh-TW" altLang="en-US"/>
        </a:p>
      </dgm:t>
    </dgm:pt>
    <dgm:pt modelId="{48972AEA-130B-4663-AF63-290E18BD7EF2}" type="pres">
      <dgm:prSet presAssocID="{83775551-F407-4A22-A713-2C1CAFB127F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2F3ED-0416-483C-B1D0-B321702E7DE5}" type="pres">
      <dgm:prSet presAssocID="{83775551-F407-4A22-A713-2C1CAFB127F7}" presName="invisiNode" presStyleLbl="node1" presStyleIdx="0" presStyleCnt="3"/>
      <dgm:spPr/>
    </dgm:pt>
    <dgm:pt modelId="{8C4A280E-7B8D-4922-80FF-C7BE26CF23B3}" type="pres">
      <dgm:prSet presAssocID="{83775551-F407-4A22-A713-2C1CAFB127F7}" presName="imagNode" presStyleLbl="fgImgPlace1" presStyleIdx="0" presStyleCnt="3" custFlipVert="1" custFlipHor="1" custScaleX="70311" custScaleY="98499" custLinFactX="147222" custLinFactNeighborX="200000" custLinFactNeighborY="-18769"/>
      <dgm:spPr/>
    </dgm:pt>
    <dgm:pt modelId="{C5EC7E88-0004-4358-B139-A644FE39BF91}" type="pres">
      <dgm:prSet presAssocID="{83DA256A-BF98-4342-BA46-4A4D87E85FC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869C55C-D914-4F10-82EF-4EA9BD58054D}" type="pres">
      <dgm:prSet presAssocID="{772A1421-209C-4006-90B1-8C0B9E37115D}" presName="compNode" presStyleCnt="0"/>
      <dgm:spPr/>
    </dgm:pt>
    <dgm:pt modelId="{5EB29B45-8288-47BC-BA08-9ED1D85D04EE}" type="pres">
      <dgm:prSet presAssocID="{772A1421-209C-4006-90B1-8C0B9E37115D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6EDED216-7E27-46C2-B113-197D20C387A6}" type="pres">
      <dgm:prSet presAssocID="{772A1421-209C-4006-90B1-8C0B9E3711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85DDB-B1D2-4F46-9768-B1E7C79223BD}" type="pres">
      <dgm:prSet presAssocID="{772A1421-209C-4006-90B1-8C0B9E37115D}" presName="invisiNode" presStyleLbl="node1" presStyleIdx="1" presStyleCnt="3"/>
      <dgm:spPr/>
    </dgm:pt>
    <dgm:pt modelId="{743E87F7-87FE-4A89-96FD-0A872BA37EBF}" type="pres">
      <dgm:prSet presAssocID="{772A1421-209C-4006-90B1-8C0B9E37115D}" presName="imagNode" presStyleLbl="fgImgPlace1" presStyleIdx="1" presStyleCnt="3" custAng="0" custLinFactX="67305" custLinFactY="-30631" custLinFactNeighborX="100000" custLinFactNeighborY="-100000"/>
      <dgm:spPr/>
    </dgm:pt>
    <dgm:pt modelId="{C7E37A46-6EB3-477A-B405-59C3003F36CC}" type="pres">
      <dgm:prSet presAssocID="{A4674D75-3F04-48E0-AE39-4ABC28A7C3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3F68872-B64D-4D30-89A5-4B696D18A126}" type="pres">
      <dgm:prSet presAssocID="{3DC67F52-D75B-40ED-9216-8AA880D6360B}" presName="compNode" presStyleCnt="0"/>
      <dgm:spPr/>
    </dgm:pt>
    <dgm:pt modelId="{A8102254-1B00-40B0-A689-FE2F84B6FF66}" type="pres">
      <dgm:prSet presAssocID="{3DC67F52-D75B-40ED-9216-8AA880D6360B}" presName="bkgdShape" presStyleLbl="node1" presStyleIdx="2" presStyleCnt="3" custLinFactNeighborX="64" custLinFactNeighborY="-1954"/>
      <dgm:spPr/>
      <dgm:t>
        <a:bodyPr/>
        <a:lstStyle/>
        <a:p>
          <a:endParaRPr lang="zh-TW" altLang="en-US"/>
        </a:p>
      </dgm:t>
    </dgm:pt>
    <dgm:pt modelId="{43F9C2BF-C8CF-4CC4-AEC8-DC51151DCBC0}" type="pres">
      <dgm:prSet presAssocID="{3DC67F52-D75B-40ED-9216-8AA880D6360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302B4D-8E64-4F3A-BBD8-B9C45A20F084}" type="pres">
      <dgm:prSet presAssocID="{3DC67F52-D75B-40ED-9216-8AA880D6360B}" presName="invisiNode" presStyleLbl="node1" presStyleIdx="2" presStyleCnt="3"/>
      <dgm:spPr/>
    </dgm:pt>
    <dgm:pt modelId="{D9DBF733-598E-4AE9-B5D6-CB369D22AB3E}" type="pres">
      <dgm:prSet presAssocID="{3DC67F52-D75B-40ED-9216-8AA880D6360B}" presName="imagNode" presStyleLbl="fgImgPlace1" presStyleIdx="2" presStyleCnt="3" custFlipVert="0" custFlipHor="1" custScaleX="7704" custScaleY="5299" custLinFactY="100000" custLinFactNeighborX="-31437" custLinFactNeighborY="147086"/>
      <dgm:spPr/>
    </dgm:pt>
  </dgm:ptLst>
  <dgm:cxnLst>
    <dgm:cxn modelId="{721A185A-5E3A-4203-BC55-297003D4AB3F}" type="presOf" srcId="{87CABDB9-FF39-4AF7-94BD-965FF9A49C8F}" destId="{2AC57E6C-527E-4FB2-8541-1F4FA6D84807}" srcOrd="0" destOrd="0" presId="urn:microsoft.com/office/officeart/2005/8/layout/hList7"/>
    <dgm:cxn modelId="{ABE8BADA-F370-4095-8E94-D6B7D3377956}" type="presOf" srcId="{A4674D75-3F04-48E0-AE39-4ABC28A7C37F}" destId="{C7E37A46-6EB3-477A-B405-59C3003F36CC}" srcOrd="0" destOrd="0" presId="urn:microsoft.com/office/officeart/2005/8/layout/hList7"/>
    <dgm:cxn modelId="{FBC4A462-C57A-4689-9D3B-BAE1DCC4EFBD}" type="presOf" srcId="{772A1421-209C-4006-90B1-8C0B9E37115D}" destId="{6EDED216-7E27-46C2-B113-197D20C387A6}" srcOrd="1" destOrd="0" presId="urn:microsoft.com/office/officeart/2005/8/layout/hList7"/>
    <dgm:cxn modelId="{D95E8B39-7FE5-4A3D-A80A-331C921F2DF0}" type="presOf" srcId="{772A1421-209C-4006-90B1-8C0B9E37115D}" destId="{5EB29B45-8288-47BC-BA08-9ED1D85D04EE}" srcOrd="0" destOrd="0" presId="urn:microsoft.com/office/officeart/2005/8/layout/hList7"/>
    <dgm:cxn modelId="{B52AB844-EB99-4DC4-9EB2-29CCC775C645}" type="presOf" srcId="{3DC67F52-D75B-40ED-9216-8AA880D6360B}" destId="{A8102254-1B00-40B0-A689-FE2F84B6FF66}" srcOrd="0" destOrd="0" presId="urn:microsoft.com/office/officeart/2005/8/layout/hList7"/>
    <dgm:cxn modelId="{1470D293-C4D9-4852-80A4-767F43F66414}" type="presOf" srcId="{83775551-F407-4A22-A713-2C1CAFB127F7}" destId="{48972AEA-130B-4663-AF63-290E18BD7EF2}" srcOrd="1" destOrd="0" presId="urn:microsoft.com/office/officeart/2005/8/layout/hList7"/>
    <dgm:cxn modelId="{BB840BC7-94BE-41E0-BD1C-099A5323A180}" srcId="{87CABDB9-FF39-4AF7-94BD-965FF9A49C8F}" destId="{83775551-F407-4A22-A713-2C1CAFB127F7}" srcOrd="0" destOrd="0" parTransId="{12E00A2A-30EF-4180-895D-F576EBFED36B}" sibTransId="{83DA256A-BF98-4342-BA46-4A4D87E85FCC}"/>
    <dgm:cxn modelId="{1A27C682-CECE-4EC0-B239-88AB0B5D4843}" type="presOf" srcId="{83DA256A-BF98-4342-BA46-4A4D87E85FCC}" destId="{C5EC7E88-0004-4358-B139-A644FE39BF91}" srcOrd="0" destOrd="0" presId="urn:microsoft.com/office/officeart/2005/8/layout/hList7"/>
    <dgm:cxn modelId="{3E1182F5-4B82-4561-9963-EED31963706D}" type="presOf" srcId="{3DC67F52-D75B-40ED-9216-8AA880D6360B}" destId="{43F9C2BF-C8CF-4CC4-AEC8-DC51151DCBC0}" srcOrd="1" destOrd="0" presId="urn:microsoft.com/office/officeart/2005/8/layout/hList7"/>
    <dgm:cxn modelId="{53DE640A-C206-4282-8068-6C90DAB64B87}" type="presOf" srcId="{83775551-F407-4A22-A713-2C1CAFB127F7}" destId="{381F78EE-7DFD-4B6D-B2FF-C5825AF4E8E2}" srcOrd="0" destOrd="0" presId="urn:microsoft.com/office/officeart/2005/8/layout/hList7"/>
    <dgm:cxn modelId="{1D8B08F8-B3D8-491A-BDE9-5687B130E7E5}" srcId="{87CABDB9-FF39-4AF7-94BD-965FF9A49C8F}" destId="{3DC67F52-D75B-40ED-9216-8AA880D6360B}" srcOrd="2" destOrd="0" parTransId="{1D8980FC-3F9F-413A-8F95-010D1D2B6D91}" sibTransId="{5DFFF1F6-9551-4A10-A830-0AF0835E8BC2}"/>
    <dgm:cxn modelId="{0D1AA9D0-54A4-4397-9E7D-38E74FBB3893}" srcId="{87CABDB9-FF39-4AF7-94BD-965FF9A49C8F}" destId="{772A1421-209C-4006-90B1-8C0B9E37115D}" srcOrd="1" destOrd="0" parTransId="{F45D83C2-BCB1-4ACB-BF73-C46A4369D741}" sibTransId="{A4674D75-3F04-48E0-AE39-4ABC28A7C37F}"/>
    <dgm:cxn modelId="{5A5E2BE9-1E54-4278-BC12-993EA8F9202C}" type="presParOf" srcId="{2AC57E6C-527E-4FB2-8541-1F4FA6D84807}" destId="{A2F89E39-9E0F-4452-A559-F6268AD26DA8}" srcOrd="0" destOrd="0" presId="urn:microsoft.com/office/officeart/2005/8/layout/hList7"/>
    <dgm:cxn modelId="{CC4137F8-1F7A-46FB-9BD4-C80467FF574F}" type="presParOf" srcId="{2AC57E6C-527E-4FB2-8541-1F4FA6D84807}" destId="{4F7C7E68-80D3-4943-B830-C5CE0AF7999A}" srcOrd="1" destOrd="0" presId="urn:microsoft.com/office/officeart/2005/8/layout/hList7"/>
    <dgm:cxn modelId="{E65C06E0-3072-43C2-969E-DDA11E029A55}" type="presParOf" srcId="{4F7C7E68-80D3-4943-B830-C5CE0AF7999A}" destId="{F53DC085-0CA9-4F1F-A868-1D906243AFCE}" srcOrd="0" destOrd="0" presId="urn:microsoft.com/office/officeart/2005/8/layout/hList7"/>
    <dgm:cxn modelId="{536DC454-C71E-499F-BA5E-CBB612C33947}" type="presParOf" srcId="{F53DC085-0CA9-4F1F-A868-1D906243AFCE}" destId="{381F78EE-7DFD-4B6D-B2FF-C5825AF4E8E2}" srcOrd="0" destOrd="0" presId="urn:microsoft.com/office/officeart/2005/8/layout/hList7"/>
    <dgm:cxn modelId="{AC60EF87-D142-4A39-BB90-C822D44476B4}" type="presParOf" srcId="{F53DC085-0CA9-4F1F-A868-1D906243AFCE}" destId="{48972AEA-130B-4663-AF63-290E18BD7EF2}" srcOrd="1" destOrd="0" presId="urn:microsoft.com/office/officeart/2005/8/layout/hList7"/>
    <dgm:cxn modelId="{B08628A0-C32B-4DF9-A0DC-163DC4E07883}" type="presParOf" srcId="{F53DC085-0CA9-4F1F-A868-1D906243AFCE}" destId="{B892F3ED-0416-483C-B1D0-B321702E7DE5}" srcOrd="2" destOrd="0" presId="urn:microsoft.com/office/officeart/2005/8/layout/hList7"/>
    <dgm:cxn modelId="{873B0C9F-2B43-42CC-BE10-8144847D46AA}" type="presParOf" srcId="{F53DC085-0CA9-4F1F-A868-1D906243AFCE}" destId="{8C4A280E-7B8D-4922-80FF-C7BE26CF23B3}" srcOrd="3" destOrd="0" presId="urn:microsoft.com/office/officeart/2005/8/layout/hList7"/>
    <dgm:cxn modelId="{506A5F43-165C-4DE7-9F7B-3703D132E2F5}" type="presParOf" srcId="{4F7C7E68-80D3-4943-B830-C5CE0AF7999A}" destId="{C5EC7E88-0004-4358-B139-A644FE39BF91}" srcOrd="1" destOrd="0" presId="urn:microsoft.com/office/officeart/2005/8/layout/hList7"/>
    <dgm:cxn modelId="{160A4CEA-1935-477F-9B72-F80656099C3C}" type="presParOf" srcId="{4F7C7E68-80D3-4943-B830-C5CE0AF7999A}" destId="{0869C55C-D914-4F10-82EF-4EA9BD58054D}" srcOrd="2" destOrd="0" presId="urn:microsoft.com/office/officeart/2005/8/layout/hList7"/>
    <dgm:cxn modelId="{324FC878-0252-40BE-AE04-CCAFE8DB4FE8}" type="presParOf" srcId="{0869C55C-D914-4F10-82EF-4EA9BD58054D}" destId="{5EB29B45-8288-47BC-BA08-9ED1D85D04EE}" srcOrd="0" destOrd="0" presId="urn:microsoft.com/office/officeart/2005/8/layout/hList7"/>
    <dgm:cxn modelId="{4DC42B1D-93C6-4211-A1F2-567CA88262D7}" type="presParOf" srcId="{0869C55C-D914-4F10-82EF-4EA9BD58054D}" destId="{6EDED216-7E27-46C2-B113-197D20C387A6}" srcOrd="1" destOrd="0" presId="urn:microsoft.com/office/officeart/2005/8/layout/hList7"/>
    <dgm:cxn modelId="{025D7A10-83A1-4C2D-8F79-D0928BAF1B7B}" type="presParOf" srcId="{0869C55C-D914-4F10-82EF-4EA9BD58054D}" destId="{E9185DDB-B1D2-4F46-9768-B1E7C79223BD}" srcOrd="2" destOrd="0" presId="urn:microsoft.com/office/officeart/2005/8/layout/hList7"/>
    <dgm:cxn modelId="{55FA7F3F-3D4B-47C8-BD75-0BAF1797BF29}" type="presParOf" srcId="{0869C55C-D914-4F10-82EF-4EA9BD58054D}" destId="{743E87F7-87FE-4A89-96FD-0A872BA37EBF}" srcOrd="3" destOrd="0" presId="urn:microsoft.com/office/officeart/2005/8/layout/hList7"/>
    <dgm:cxn modelId="{E74E766C-F7B8-4508-AF4F-74A0693F3A9B}" type="presParOf" srcId="{4F7C7E68-80D3-4943-B830-C5CE0AF7999A}" destId="{C7E37A46-6EB3-477A-B405-59C3003F36CC}" srcOrd="3" destOrd="0" presId="urn:microsoft.com/office/officeart/2005/8/layout/hList7"/>
    <dgm:cxn modelId="{3F9FDA42-7E15-41EE-87C8-B9EE1F195477}" type="presParOf" srcId="{4F7C7E68-80D3-4943-B830-C5CE0AF7999A}" destId="{A3F68872-B64D-4D30-89A5-4B696D18A126}" srcOrd="4" destOrd="0" presId="urn:microsoft.com/office/officeart/2005/8/layout/hList7"/>
    <dgm:cxn modelId="{0BF25085-6A72-418C-AF47-7929C0DC1A00}" type="presParOf" srcId="{A3F68872-B64D-4D30-89A5-4B696D18A126}" destId="{A8102254-1B00-40B0-A689-FE2F84B6FF66}" srcOrd="0" destOrd="0" presId="urn:microsoft.com/office/officeart/2005/8/layout/hList7"/>
    <dgm:cxn modelId="{44ACCB73-D1E0-41C9-807B-8D4EF5AE0475}" type="presParOf" srcId="{A3F68872-B64D-4D30-89A5-4B696D18A126}" destId="{43F9C2BF-C8CF-4CC4-AEC8-DC51151DCBC0}" srcOrd="1" destOrd="0" presId="urn:microsoft.com/office/officeart/2005/8/layout/hList7"/>
    <dgm:cxn modelId="{6DDD19AE-19D7-4AD6-A39B-F78109D22BFA}" type="presParOf" srcId="{A3F68872-B64D-4D30-89A5-4B696D18A126}" destId="{28302B4D-8E64-4F3A-BBD8-B9C45A20F084}" srcOrd="2" destOrd="0" presId="urn:microsoft.com/office/officeart/2005/8/layout/hList7"/>
    <dgm:cxn modelId="{27CAE025-5ED9-4D46-A1EC-4C7BF06BE8B0}" type="presParOf" srcId="{A3F68872-B64D-4D30-89A5-4B696D18A126}" destId="{D9DBF733-598E-4AE9-B5D6-CB369D22AB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7554E-C219-4C35-91E3-0D9A33AE554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398FA69E-0D3E-4E27-BB2B-46F06DA3765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實習報告成績：</a:t>
          </a:r>
          <a:r>
            <a:rPr lang="en-US" altLang="zh-TW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30%</a:t>
          </a:r>
          <a:r>
            <a:rPr lang="zh-TW" altLang="en-US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2000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E5E8AE-7F7B-49C9-A2B5-4A6CC9CD2CFC}" type="parTrans" cxnId="{C1B483FE-BBD5-41D4-B1E1-0BD752751E4B}">
      <dgm:prSet/>
      <dgm:spPr/>
      <dgm:t>
        <a:bodyPr/>
        <a:lstStyle/>
        <a:p>
          <a:endParaRPr lang="zh-TW" altLang="en-US"/>
        </a:p>
      </dgm:t>
    </dgm:pt>
    <dgm:pt modelId="{B562EE42-BBFC-42F9-8870-0BB9D8E4CDA4}" type="sibTrans" cxnId="{C1B483FE-BBD5-41D4-B1E1-0BD752751E4B}">
      <dgm:prSet/>
      <dgm:spPr/>
      <dgm:t>
        <a:bodyPr/>
        <a:lstStyle/>
        <a:p>
          <a:endParaRPr lang="zh-TW" altLang="en-US"/>
        </a:p>
      </dgm:t>
    </dgm:pt>
    <dgm:pt modelId="{EB0BABCD-BE10-4A25-9769-A84145C671E2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實習機構評分：</a:t>
          </a:r>
          <a:r>
            <a:rPr lang="en-US" altLang="zh-TW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60%</a:t>
          </a:r>
          <a:endParaRPr lang="zh-TW" altLang="en-US" sz="2400" b="1" dirty="0">
            <a:solidFill>
              <a:srgbClr val="002060"/>
            </a:solidFill>
          </a:endParaRPr>
        </a:p>
      </dgm:t>
    </dgm:pt>
    <dgm:pt modelId="{C7FB827B-3629-43AE-96E7-89BEB4E54F24}" type="parTrans" cxnId="{28D15CBB-93DC-4198-A879-84979C1350E8}">
      <dgm:prSet/>
      <dgm:spPr/>
      <dgm:t>
        <a:bodyPr/>
        <a:lstStyle/>
        <a:p>
          <a:endParaRPr lang="zh-TW" altLang="en-US"/>
        </a:p>
      </dgm:t>
    </dgm:pt>
    <dgm:pt modelId="{FB0FBEEC-39A1-4DFD-AA59-AA0E4C86D5B4}" type="sibTrans" cxnId="{28D15CBB-93DC-4198-A879-84979C1350E8}">
      <dgm:prSet/>
      <dgm:spPr/>
      <dgm:t>
        <a:bodyPr/>
        <a:lstStyle/>
        <a:p>
          <a:endParaRPr lang="zh-TW" altLang="en-US"/>
        </a:p>
      </dgm:t>
    </dgm:pt>
    <dgm:pt modelId="{E1DF2295-746F-470E-8213-89EFB43126FB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實習訪視評分：</a:t>
          </a:r>
          <a:r>
            <a:rPr lang="en-US" altLang="zh-TW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10%</a:t>
          </a:r>
          <a:r>
            <a:rPr lang="zh-TW" altLang="en-US" sz="1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1800" b="1" dirty="0" smtClean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D25CC3-269F-46A0-B50F-F294D89FD3D0}" type="parTrans" cxnId="{BB3A9957-6E46-410C-AE4D-25D5EEE32062}">
      <dgm:prSet/>
      <dgm:spPr/>
      <dgm:t>
        <a:bodyPr/>
        <a:lstStyle/>
        <a:p>
          <a:endParaRPr lang="zh-TW" altLang="en-US"/>
        </a:p>
      </dgm:t>
    </dgm:pt>
    <dgm:pt modelId="{C95C9BFE-1ABA-456A-9A76-5C7B357DFA2C}" type="sibTrans" cxnId="{BB3A9957-6E46-410C-AE4D-25D5EEE32062}">
      <dgm:prSet/>
      <dgm:spPr/>
      <dgm:t>
        <a:bodyPr/>
        <a:lstStyle/>
        <a:p>
          <a:endParaRPr lang="zh-TW" altLang="en-US"/>
        </a:p>
      </dgm:t>
    </dgm:pt>
    <dgm:pt modelId="{F3AEC897-A11B-4323-A064-D31848FA5AD8}" type="pres">
      <dgm:prSet presAssocID="{DFE7554E-C219-4C35-91E3-0D9A33AE554C}" presName="compositeShape" presStyleCnt="0">
        <dgm:presLayoutVars>
          <dgm:chMax val="7"/>
          <dgm:dir/>
          <dgm:resizeHandles val="exact"/>
        </dgm:presLayoutVars>
      </dgm:prSet>
      <dgm:spPr/>
    </dgm:pt>
    <dgm:pt modelId="{D9B9515D-953D-4A50-A03D-4D5B6A5312C8}" type="pres">
      <dgm:prSet presAssocID="{DFE7554E-C219-4C35-91E3-0D9A33AE554C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BBBC8B24-B549-42BC-B54B-F4FDAADF6DA2}" type="pres">
      <dgm:prSet presAssocID="{DFE7554E-C219-4C35-91E3-0D9A33AE554C}" presName="dummy1a" presStyleCnt="0"/>
      <dgm:spPr/>
    </dgm:pt>
    <dgm:pt modelId="{1A1E29A7-1FC6-4E6D-AF66-1B51A0E7A376}" type="pres">
      <dgm:prSet presAssocID="{DFE7554E-C219-4C35-91E3-0D9A33AE554C}" presName="dummy1b" presStyleCnt="0"/>
      <dgm:spPr/>
    </dgm:pt>
    <dgm:pt modelId="{F21C9F27-3392-4FD0-A4F8-7B340F27CDF6}" type="pres">
      <dgm:prSet presAssocID="{DFE7554E-C219-4C35-91E3-0D9A33AE554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7B492A-B430-4C30-A69E-FCBA1B1B2F17}" type="pres">
      <dgm:prSet presAssocID="{DFE7554E-C219-4C35-91E3-0D9A33AE554C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5DA0B9FF-65DC-4BDA-AE1D-9EF79E0C868F}" type="pres">
      <dgm:prSet presAssocID="{DFE7554E-C219-4C35-91E3-0D9A33AE554C}" presName="dummy2a" presStyleCnt="0"/>
      <dgm:spPr/>
    </dgm:pt>
    <dgm:pt modelId="{FF6AC3FD-D605-4E9A-A0E6-ADBA82489B27}" type="pres">
      <dgm:prSet presAssocID="{DFE7554E-C219-4C35-91E3-0D9A33AE554C}" presName="dummy2b" presStyleCnt="0"/>
      <dgm:spPr/>
    </dgm:pt>
    <dgm:pt modelId="{54EDF66D-272E-4A95-A011-50C7F2434101}" type="pres">
      <dgm:prSet presAssocID="{DFE7554E-C219-4C35-91E3-0D9A33AE554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8F6D60-094E-4A14-BCCE-F26C534D4AEB}" type="pres">
      <dgm:prSet presAssocID="{DFE7554E-C219-4C35-91E3-0D9A33AE554C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A76A5CA5-06C1-4A7B-BD93-33497A27AAF9}" type="pres">
      <dgm:prSet presAssocID="{DFE7554E-C219-4C35-91E3-0D9A33AE554C}" presName="dummy3a" presStyleCnt="0"/>
      <dgm:spPr/>
    </dgm:pt>
    <dgm:pt modelId="{85E93526-FAED-48C1-B54E-A25745CDA3C6}" type="pres">
      <dgm:prSet presAssocID="{DFE7554E-C219-4C35-91E3-0D9A33AE554C}" presName="dummy3b" presStyleCnt="0"/>
      <dgm:spPr/>
    </dgm:pt>
    <dgm:pt modelId="{385A6DA2-A2E6-4B69-9B0C-5D0EAD48BB49}" type="pres">
      <dgm:prSet presAssocID="{DFE7554E-C219-4C35-91E3-0D9A33AE554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8C06DF-6E78-4427-AE7B-17A7CC462533}" type="pres">
      <dgm:prSet presAssocID="{B562EE42-BBFC-42F9-8870-0BB9D8E4CDA4}" presName="arrowWedge1" presStyleLbl="fgSibTrans2D1" presStyleIdx="0" presStyleCnt="3" custScaleX="105071" custScaleY="100463" custLinFactNeighborX="6840" custLinFactNeighborY="-4103"/>
      <dgm:spPr/>
    </dgm:pt>
    <dgm:pt modelId="{E072D26A-4FA4-4F54-9709-BA48FBA47E6B}" type="pres">
      <dgm:prSet presAssocID="{FB0FBEEC-39A1-4DFD-AA59-AA0E4C86D5B4}" presName="arrowWedge2" presStyleLbl="fgSibTrans2D1" presStyleIdx="1" presStyleCnt="3" custScaleX="109183" custLinFactNeighborX="1028" custLinFactNeighborY="7697"/>
      <dgm:spPr/>
    </dgm:pt>
    <dgm:pt modelId="{0D0B993C-44B7-492F-B0BA-C3429ECDF6EE}" type="pres">
      <dgm:prSet presAssocID="{C95C9BFE-1ABA-456A-9A76-5C7B357DFA2C}" presName="arrowWedge3" presStyleLbl="fgSibTrans2D1" presStyleIdx="2" presStyleCnt="3" custScaleX="103061" custLinFactNeighborX="-7845" custLinFactNeighborY="-4103"/>
      <dgm:spPr/>
    </dgm:pt>
  </dgm:ptLst>
  <dgm:cxnLst>
    <dgm:cxn modelId="{E3B98D6F-8D9B-4AD5-9E9C-5236ED2DDF57}" type="presOf" srcId="{EB0BABCD-BE10-4A25-9769-A84145C671E2}" destId="{54EDF66D-272E-4A95-A011-50C7F2434101}" srcOrd="1" destOrd="0" presId="urn:microsoft.com/office/officeart/2005/8/layout/cycle8"/>
    <dgm:cxn modelId="{28D15CBB-93DC-4198-A879-84979C1350E8}" srcId="{DFE7554E-C219-4C35-91E3-0D9A33AE554C}" destId="{EB0BABCD-BE10-4A25-9769-A84145C671E2}" srcOrd="1" destOrd="0" parTransId="{C7FB827B-3629-43AE-96E7-89BEB4E54F24}" sibTransId="{FB0FBEEC-39A1-4DFD-AA59-AA0E4C86D5B4}"/>
    <dgm:cxn modelId="{800B93CD-7ED2-4721-9FB9-41DC882A67D4}" type="presOf" srcId="{EB0BABCD-BE10-4A25-9769-A84145C671E2}" destId="{F77B492A-B430-4C30-A69E-FCBA1B1B2F17}" srcOrd="0" destOrd="0" presId="urn:microsoft.com/office/officeart/2005/8/layout/cycle8"/>
    <dgm:cxn modelId="{ECA86A96-43A2-459B-8C65-42DE5FD6028A}" type="presOf" srcId="{E1DF2295-746F-470E-8213-89EFB43126FB}" destId="{CE8F6D60-094E-4A14-BCCE-F26C534D4AEB}" srcOrd="0" destOrd="0" presId="urn:microsoft.com/office/officeart/2005/8/layout/cycle8"/>
    <dgm:cxn modelId="{0D00B30A-696C-4772-A949-CA2F0C055F13}" type="presOf" srcId="{398FA69E-0D3E-4E27-BB2B-46F06DA37651}" destId="{D9B9515D-953D-4A50-A03D-4D5B6A5312C8}" srcOrd="0" destOrd="0" presId="urn:microsoft.com/office/officeart/2005/8/layout/cycle8"/>
    <dgm:cxn modelId="{BB3A9957-6E46-410C-AE4D-25D5EEE32062}" srcId="{DFE7554E-C219-4C35-91E3-0D9A33AE554C}" destId="{E1DF2295-746F-470E-8213-89EFB43126FB}" srcOrd="2" destOrd="0" parTransId="{D2D25CC3-269F-46A0-B50F-F294D89FD3D0}" sibTransId="{C95C9BFE-1ABA-456A-9A76-5C7B357DFA2C}"/>
    <dgm:cxn modelId="{57FCCBCC-C8C7-4934-8D47-85A0BE8434EE}" type="presOf" srcId="{398FA69E-0D3E-4E27-BB2B-46F06DA37651}" destId="{F21C9F27-3392-4FD0-A4F8-7B340F27CDF6}" srcOrd="1" destOrd="0" presId="urn:microsoft.com/office/officeart/2005/8/layout/cycle8"/>
    <dgm:cxn modelId="{F1CBCD2E-A185-4B66-8B6C-4D059CAE7A1D}" type="presOf" srcId="{DFE7554E-C219-4C35-91E3-0D9A33AE554C}" destId="{F3AEC897-A11B-4323-A064-D31848FA5AD8}" srcOrd="0" destOrd="0" presId="urn:microsoft.com/office/officeart/2005/8/layout/cycle8"/>
    <dgm:cxn modelId="{C1B483FE-BBD5-41D4-B1E1-0BD752751E4B}" srcId="{DFE7554E-C219-4C35-91E3-0D9A33AE554C}" destId="{398FA69E-0D3E-4E27-BB2B-46F06DA37651}" srcOrd="0" destOrd="0" parTransId="{C7E5E8AE-7F7B-49C9-A2B5-4A6CC9CD2CFC}" sibTransId="{B562EE42-BBFC-42F9-8870-0BB9D8E4CDA4}"/>
    <dgm:cxn modelId="{E20CFB65-76E5-4203-9ECF-C58A821070BE}" type="presOf" srcId="{E1DF2295-746F-470E-8213-89EFB43126FB}" destId="{385A6DA2-A2E6-4B69-9B0C-5D0EAD48BB49}" srcOrd="1" destOrd="0" presId="urn:microsoft.com/office/officeart/2005/8/layout/cycle8"/>
    <dgm:cxn modelId="{4853F1AC-DAA5-481B-96D8-F2271F848E53}" type="presParOf" srcId="{F3AEC897-A11B-4323-A064-D31848FA5AD8}" destId="{D9B9515D-953D-4A50-A03D-4D5B6A5312C8}" srcOrd="0" destOrd="0" presId="urn:microsoft.com/office/officeart/2005/8/layout/cycle8"/>
    <dgm:cxn modelId="{52F28DB6-CC00-45BD-A462-AC7FC2FD2452}" type="presParOf" srcId="{F3AEC897-A11B-4323-A064-D31848FA5AD8}" destId="{BBBC8B24-B549-42BC-B54B-F4FDAADF6DA2}" srcOrd="1" destOrd="0" presId="urn:microsoft.com/office/officeart/2005/8/layout/cycle8"/>
    <dgm:cxn modelId="{79A136F0-C3E9-4AC5-ABEA-340EABC95E8D}" type="presParOf" srcId="{F3AEC897-A11B-4323-A064-D31848FA5AD8}" destId="{1A1E29A7-1FC6-4E6D-AF66-1B51A0E7A376}" srcOrd="2" destOrd="0" presId="urn:microsoft.com/office/officeart/2005/8/layout/cycle8"/>
    <dgm:cxn modelId="{F0B5110A-2F44-4137-9189-01BE6FE25A61}" type="presParOf" srcId="{F3AEC897-A11B-4323-A064-D31848FA5AD8}" destId="{F21C9F27-3392-4FD0-A4F8-7B340F27CDF6}" srcOrd="3" destOrd="0" presId="urn:microsoft.com/office/officeart/2005/8/layout/cycle8"/>
    <dgm:cxn modelId="{188C6726-EE7B-4428-BAF2-FDCA2142DBF7}" type="presParOf" srcId="{F3AEC897-A11B-4323-A064-D31848FA5AD8}" destId="{F77B492A-B430-4C30-A69E-FCBA1B1B2F17}" srcOrd="4" destOrd="0" presId="urn:microsoft.com/office/officeart/2005/8/layout/cycle8"/>
    <dgm:cxn modelId="{5102ED7E-539D-4340-ABEF-4B0DD674B2B6}" type="presParOf" srcId="{F3AEC897-A11B-4323-A064-D31848FA5AD8}" destId="{5DA0B9FF-65DC-4BDA-AE1D-9EF79E0C868F}" srcOrd="5" destOrd="0" presId="urn:microsoft.com/office/officeart/2005/8/layout/cycle8"/>
    <dgm:cxn modelId="{B4544371-39F6-40A0-A3E5-2B9ED4520C11}" type="presParOf" srcId="{F3AEC897-A11B-4323-A064-D31848FA5AD8}" destId="{FF6AC3FD-D605-4E9A-A0E6-ADBA82489B27}" srcOrd="6" destOrd="0" presId="urn:microsoft.com/office/officeart/2005/8/layout/cycle8"/>
    <dgm:cxn modelId="{56B79607-68F4-4DF7-9F08-A390E3BC055C}" type="presParOf" srcId="{F3AEC897-A11B-4323-A064-D31848FA5AD8}" destId="{54EDF66D-272E-4A95-A011-50C7F2434101}" srcOrd="7" destOrd="0" presId="urn:microsoft.com/office/officeart/2005/8/layout/cycle8"/>
    <dgm:cxn modelId="{82078DE2-23A8-4E70-AA5A-92F1F9ACF330}" type="presParOf" srcId="{F3AEC897-A11B-4323-A064-D31848FA5AD8}" destId="{CE8F6D60-094E-4A14-BCCE-F26C534D4AEB}" srcOrd="8" destOrd="0" presId="urn:microsoft.com/office/officeart/2005/8/layout/cycle8"/>
    <dgm:cxn modelId="{FC5550F1-65EA-4A04-8081-A6D81FA457D7}" type="presParOf" srcId="{F3AEC897-A11B-4323-A064-D31848FA5AD8}" destId="{A76A5CA5-06C1-4A7B-BD93-33497A27AAF9}" srcOrd="9" destOrd="0" presId="urn:microsoft.com/office/officeart/2005/8/layout/cycle8"/>
    <dgm:cxn modelId="{3BE73F9E-65ED-4DDF-B39D-82C94E25929E}" type="presParOf" srcId="{F3AEC897-A11B-4323-A064-D31848FA5AD8}" destId="{85E93526-FAED-48C1-B54E-A25745CDA3C6}" srcOrd="10" destOrd="0" presId="urn:microsoft.com/office/officeart/2005/8/layout/cycle8"/>
    <dgm:cxn modelId="{936DA110-0D3C-4080-AFAD-45D894FD7970}" type="presParOf" srcId="{F3AEC897-A11B-4323-A064-D31848FA5AD8}" destId="{385A6DA2-A2E6-4B69-9B0C-5D0EAD48BB49}" srcOrd="11" destOrd="0" presId="urn:microsoft.com/office/officeart/2005/8/layout/cycle8"/>
    <dgm:cxn modelId="{D4CE108B-D24D-4D0B-AF60-FE3DA88054FE}" type="presParOf" srcId="{F3AEC897-A11B-4323-A064-D31848FA5AD8}" destId="{ED8C06DF-6E78-4427-AE7B-17A7CC462533}" srcOrd="12" destOrd="0" presId="urn:microsoft.com/office/officeart/2005/8/layout/cycle8"/>
    <dgm:cxn modelId="{C9AA9505-52DC-44EE-A201-D8B0600B5189}" type="presParOf" srcId="{F3AEC897-A11B-4323-A064-D31848FA5AD8}" destId="{E072D26A-4FA4-4F54-9709-BA48FBA47E6B}" srcOrd="13" destOrd="0" presId="urn:microsoft.com/office/officeart/2005/8/layout/cycle8"/>
    <dgm:cxn modelId="{6C190100-8D76-43FE-A8EF-5E6026D650C7}" type="presParOf" srcId="{F3AEC897-A11B-4323-A064-D31848FA5AD8}" destId="{0D0B993C-44B7-492F-B0BA-C3429ECDF6E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D66FC-4609-4EB4-BE53-3AE3C19F2FFB}" type="doc">
      <dgm:prSet loTypeId="urn:microsoft.com/office/officeart/2005/8/layout/vList3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7A80BD0-F426-48A6-A84D-E2BBA05905D4}">
      <dgm:prSet phldrT="[文字]"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實習是踏入職場的開始，選擇自己喜歡的單位。                       </a:t>
          </a:r>
          <a:r>
            <a:rPr lang="en-US" altLang="zh-TW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伊特諾網路傳媒有限公司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735CAD-ECB9-4450-9891-D84DAE573F79}" type="parTrans" cxnId="{094FF627-C5E4-44B6-B6AC-5373B04F4E7F}">
      <dgm:prSet/>
      <dgm:spPr/>
      <dgm:t>
        <a:bodyPr/>
        <a:lstStyle/>
        <a:p>
          <a:endParaRPr lang="zh-TW" altLang="en-US"/>
        </a:p>
      </dgm:t>
    </dgm:pt>
    <dgm:pt modelId="{D60B4EBF-6640-4AD8-8AFD-EA7A63B65426}" type="sibTrans" cxnId="{094FF627-C5E4-44B6-B6AC-5373B04F4E7F}">
      <dgm:prSet/>
      <dgm:spPr/>
      <dgm:t>
        <a:bodyPr/>
        <a:lstStyle/>
        <a:p>
          <a:endParaRPr lang="zh-TW" altLang="en-US"/>
        </a:p>
      </dgm:t>
    </dgm:pt>
    <dgm:pt modelId="{753638CC-8620-4749-A19A-F28C50BFAD23}">
      <dgm:prSet phldrT="[文字]"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可以試著到外面劇團實習，能夠學習到更多的專業。                              </a:t>
          </a:r>
          <a:r>
            <a:rPr lang="en-US" altLang="zh-TW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一心戲劇團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67439F-B164-41CD-953B-3E5BC58E614F}" type="parTrans" cxnId="{13C2DC7D-99A2-4C3B-B8B4-D3B612BB16A5}">
      <dgm:prSet/>
      <dgm:spPr/>
      <dgm:t>
        <a:bodyPr/>
        <a:lstStyle/>
        <a:p>
          <a:endParaRPr lang="zh-TW" altLang="en-US"/>
        </a:p>
      </dgm:t>
    </dgm:pt>
    <dgm:pt modelId="{6BA8A7DC-1AE8-4966-977D-308D0A1C3DF8}" type="sibTrans" cxnId="{13C2DC7D-99A2-4C3B-B8B4-D3B612BB16A5}">
      <dgm:prSet/>
      <dgm:spPr/>
      <dgm:t>
        <a:bodyPr/>
        <a:lstStyle/>
        <a:p>
          <a:endParaRPr lang="zh-TW" altLang="en-US"/>
        </a:p>
      </dgm:t>
    </dgm:pt>
    <dgm:pt modelId="{410A011E-87A6-487A-AB96-64657C7A4250}">
      <dgm:prSet phldrT="[文字]" custT="1"/>
      <dgm:spPr/>
      <dgm:t>
        <a:bodyPr/>
        <a:lstStyle/>
        <a:p>
          <a:pPr algn="l"/>
          <a:r>
            <a:rPr lang="zh-TW" altLang="en-US" sz="21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職場實習是非常棒的體驗、過程。即使你早知道未來想做甚麼，也別去排斥，好好從中享受，用心去體驗，一定會得到意想不到的收穫。                        </a:t>
          </a:r>
          <a:r>
            <a:rPr lang="en-US" altLang="zh-TW" sz="21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紙風車劇團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591426-0BD3-4060-9666-AC0DFA6D78F2}" type="parTrans" cxnId="{C57E55BF-FA1F-4B93-87DD-1DE69134ECBC}">
      <dgm:prSet/>
      <dgm:spPr/>
      <dgm:t>
        <a:bodyPr/>
        <a:lstStyle/>
        <a:p>
          <a:endParaRPr lang="zh-TW" altLang="en-US"/>
        </a:p>
      </dgm:t>
    </dgm:pt>
    <dgm:pt modelId="{B24D6CCB-11D1-463F-9791-01A4185790F2}" type="sibTrans" cxnId="{C57E55BF-FA1F-4B93-87DD-1DE69134ECBC}">
      <dgm:prSet/>
      <dgm:spPr/>
      <dgm:t>
        <a:bodyPr/>
        <a:lstStyle/>
        <a:p>
          <a:endParaRPr lang="zh-TW" altLang="en-US"/>
        </a:p>
      </dgm:t>
    </dgm:pt>
    <dgm:pt modelId="{080934EB-503A-4F34-AC25-DD8DC1E8698F}">
      <dgm:prSet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實習單位要清楚知道所有保障跟福利。</a:t>
          </a:r>
          <a:endParaRPr lang="en-US" altLang="zh-TW" sz="2400" b="0" i="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           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喬山工程有限公司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9CAF9F-5ACB-47E0-B774-169CCB266A08}" type="parTrans" cxnId="{C4DDD0BF-422E-4E66-B585-E7D20C5434FE}">
      <dgm:prSet/>
      <dgm:spPr/>
      <dgm:t>
        <a:bodyPr/>
        <a:lstStyle/>
        <a:p>
          <a:endParaRPr lang="zh-TW" altLang="en-US"/>
        </a:p>
      </dgm:t>
    </dgm:pt>
    <dgm:pt modelId="{43ED76EB-D96C-4B1D-A833-1A51F2127575}" type="sibTrans" cxnId="{C4DDD0BF-422E-4E66-B585-E7D20C5434FE}">
      <dgm:prSet/>
      <dgm:spPr/>
      <dgm:t>
        <a:bodyPr/>
        <a:lstStyle/>
        <a:p>
          <a:endParaRPr lang="zh-TW" altLang="en-US"/>
        </a:p>
      </dgm:t>
    </dgm:pt>
    <dgm:pt modelId="{F878AA80-2765-4FA1-8EF4-4A8D764BC276}" type="pres">
      <dgm:prSet presAssocID="{86CD66FC-4609-4EB4-BE53-3AE3C19F2F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76B01E-EF69-4415-A8FB-D4267A14D80F}" type="pres">
      <dgm:prSet presAssocID="{27A80BD0-F426-48A6-A84D-E2BBA05905D4}" presName="composite" presStyleCnt="0"/>
      <dgm:spPr/>
    </dgm:pt>
    <dgm:pt modelId="{DCBD4B43-BF2B-41F9-85F9-DE177C5C4D38}" type="pres">
      <dgm:prSet presAssocID="{27A80BD0-F426-48A6-A84D-E2BBA05905D4}" presName="imgShp" presStyleLbl="fgImgPlace1" presStyleIdx="0" presStyleCnt="4" custScaleX="62882" custScaleY="58007" custLinFactNeighborX="-54816" custLinFactNeighborY="-6406"/>
      <dgm:spPr/>
    </dgm:pt>
    <dgm:pt modelId="{016DCA60-39F5-45C0-8F07-10364038962A}" type="pres">
      <dgm:prSet presAssocID="{27A80BD0-F426-48A6-A84D-E2BBA05905D4}" presName="txShp" presStyleLbl="node1" presStyleIdx="0" presStyleCnt="4" custScaleX="134759" custScaleY="69631" custLinFactNeighborX="7627" custLinFactNeighborY="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DFDAE4-D0B2-4269-9C86-1DCB0C47776F}" type="pres">
      <dgm:prSet presAssocID="{D60B4EBF-6640-4AD8-8AFD-EA7A63B65426}" presName="spacing" presStyleCnt="0"/>
      <dgm:spPr/>
    </dgm:pt>
    <dgm:pt modelId="{C099F226-AC23-4521-A7B2-95047793F967}" type="pres">
      <dgm:prSet presAssocID="{753638CC-8620-4749-A19A-F28C50BFAD23}" presName="composite" presStyleCnt="0"/>
      <dgm:spPr/>
    </dgm:pt>
    <dgm:pt modelId="{FC8767C5-D9A1-43E2-B6BD-F627B339187F}" type="pres">
      <dgm:prSet presAssocID="{753638CC-8620-4749-A19A-F28C50BFAD23}" presName="imgShp" presStyleLbl="fgImgPlace1" presStyleIdx="1" presStyleCnt="4" custScaleX="69254" custScaleY="70564" custLinFactNeighborX="-54816" custLinFactNeighborY="-6406"/>
      <dgm:spPr/>
    </dgm:pt>
    <dgm:pt modelId="{8FA8CC5C-10CA-4A41-99C0-176C7C47132C}" type="pres">
      <dgm:prSet presAssocID="{753638CC-8620-4749-A19A-F28C50BFAD23}" presName="txShp" presStyleLbl="node1" presStyleIdx="1" presStyleCnt="4" custScaleX="137653" custScaleY="64184" custLinFactNeighborX="6540" custLinFactNeighborY="-12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A4204-FC24-42C5-96CA-CBE7D45D42B4}" type="pres">
      <dgm:prSet presAssocID="{6BA8A7DC-1AE8-4966-977D-308D0A1C3DF8}" presName="spacing" presStyleCnt="0"/>
      <dgm:spPr/>
    </dgm:pt>
    <dgm:pt modelId="{B0ED1329-208F-4C64-BC87-C2E8A0CD4107}" type="pres">
      <dgm:prSet presAssocID="{410A011E-87A6-487A-AB96-64657C7A4250}" presName="composite" presStyleCnt="0"/>
      <dgm:spPr/>
    </dgm:pt>
    <dgm:pt modelId="{64A9A973-F853-4D66-A6FD-C0EAEFA67B5C}" type="pres">
      <dgm:prSet presAssocID="{410A011E-87A6-487A-AB96-64657C7A4250}" presName="imgShp" presStyleLbl="fgImgPlace1" presStyleIdx="2" presStyleCnt="4" custScaleX="72404" custScaleY="70610" custLinFactNeighborX="-54816" custLinFactNeighborY="-6406"/>
      <dgm:spPr/>
    </dgm:pt>
    <dgm:pt modelId="{5E94FDE8-EBFB-4786-BAC9-8A97C63EC014}" type="pres">
      <dgm:prSet presAssocID="{410A011E-87A6-487A-AB96-64657C7A4250}" presName="txShp" presStyleLbl="node1" presStyleIdx="2" presStyleCnt="4" custScaleX="140295" custLinFactNeighborX="5301" custLinFactNeighborY="-21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0E019-D947-41B2-9E93-381E994738CA}" type="pres">
      <dgm:prSet presAssocID="{B24D6CCB-11D1-463F-9791-01A4185790F2}" presName="spacing" presStyleCnt="0"/>
      <dgm:spPr/>
    </dgm:pt>
    <dgm:pt modelId="{73E4925D-286D-4D1A-89B7-8BC3F9072438}" type="pres">
      <dgm:prSet presAssocID="{080934EB-503A-4F34-AC25-DD8DC1E8698F}" presName="composite" presStyleCnt="0"/>
      <dgm:spPr/>
    </dgm:pt>
    <dgm:pt modelId="{F04DBBAB-41B4-4180-B003-B355068C0AEC}" type="pres">
      <dgm:prSet presAssocID="{080934EB-503A-4F34-AC25-DD8DC1E8698F}" presName="imgShp" presStyleLbl="fgImgPlace1" presStyleIdx="3" presStyleCnt="4" custScaleX="88495" custScaleY="94221" custLinFactNeighborX="-48591" custLinFactNeighborY="-20272"/>
      <dgm:spPr/>
    </dgm:pt>
    <dgm:pt modelId="{38059871-08AE-42A2-89C7-289AF623042C}" type="pres">
      <dgm:prSet presAssocID="{080934EB-503A-4F34-AC25-DD8DC1E8698F}" presName="txShp" presStyleLbl="node1" presStyleIdx="3" presStyleCnt="4" custScaleX="133153" custScaleY="61419" custLinFactNeighborX="8053" custLinFactNeighborY="180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A1DAEC-A041-4183-96EB-80A30BD00919}" type="presOf" srcId="{410A011E-87A6-487A-AB96-64657C7A4250}" destId="{5E94FDE8-EBFB-4786-BAC9-8A97C63EC014}" srcOrd="0" destOrd="0" presId="urn:microsoft.com/office/officeart/2005/8/layout/vList3"/>
    <dgm:cxn modelId="{C57E55BF-FA1F-4B93-87DD-1DE69134ECBC}" srcId="{86CD66FC-4609-4EB4-BE53-3AE3C19F2FFB}" destId="{410A011E-87A6-487A-AB96-64657C7A4250}" srcOrd="2" destOrd="0" parTransId="{9E591426-0BD3-4060-9666-AC0DFA6D78F2}" sibTransId="{B24D6CCB-11D1-463F-9791-01A4185790F2}"/>
    <dgm:cxn modelId="{C4DDD0BF-422E-4E66-B585-E7D20C5434FE}" srcId="{86CD66FC-4609-4EB4-BE53-3AE3C19F2FFB}" destId="{080934EB-503A-4F34-AC25-DD8DC1E8698F}" srcOrd="3" destOrd="0" parTransId="{8B9CAF9F-5ACB-47E0-B774-169CCB266A08}" sibTransId="{43ED76EB-D96C-4B1D-A833-1A51F2127575}"/>
    <dgm:cxn modelId="{7BFC9A6A-FD02-439F-B26C-6BCB3C84D1D5}" type="presOf" srcId="{27A80BD0-F426-48A6-A84D-E2BBA05905D4}" destId="{016DCA60-39F5-45C0-8F07-10364038962A}" srcOrd="0" destOrd="0" presId="urn:microsoft.com/office/officeart/2005/8/layout/vList3"/>
    <dgm:cxn modelId="{13C2DC7D-99A2-4C3B-B8B4-D3B612BB16A5}" srcId="{86CD66FC-4609-4EB4-BE53-3AE3C19F2FFB}" destId="{753638CC-8620-4749-A19A-F28C50BFAD23}" srcOrd="1" destOrd="0" parTransId="{BF67439F-B164-41CD-953B-3E5BC58E614F}" sibTransId="{6BA8A7DC-1AE8-4966-977D-308D0A1C3DF8}"/>
    <dgm:cxn modelId="{E1ED65F5-8E61-4ECF-9EBF-F16BE6CC1E60}" type="presOf" srcId="{86CD66FC-4609-4EB4-BE53-3AE3C19F2FFB}" destId="{F878AA80-2765-4FA1-8EF4-4A8D764BC276}" srcOrd="0" destOrd="0" presId="urn:microsoft.com/office/officeart/2005/8/layout/vList3"/>
    <dgm:cxn modelId="{094FF627-C5E4-44B6-B6AC-5373B04F4E7F}" srcId="{86CD66FC-4609-4EB4-BE53-3AE3C19F2FFB}" destId="{27A80BD0-F426-48A6-A84D-E2BBA05905D4}" srcOrd="0" destOrd="0" parTransId="{07735CAD-ECB9-4450-9891-D84DAE573F79}" sibTransId="{D60B4EBF-6640-4AD8-8AFD-EA7A63B65426}"/>
    <dgm:cxn modelId="{8105C74E-B6A2-48BD-A0BE-306DCA5B7DC2}" type="presOf" srcId="{753638CC-8620-4749-A19A-F28C50BFAD23}" destId="{8FA8CC5C-10CA-4A41-99C0-176C7C47132C}" srcOrd="0" destOrd="0" presId="urn:microsoft.com/office/officeart/2005/8/layout/vList3"/>
    <dgm:cxn modelId="{517DD0B3-467C-44AD-98D3-6AFD537FDFDB}" type="presOf" srcId="{080934EB-503A-4F34-AC25-DD8DC1E8698F}" destId="{38059871-08AE-42A2-89C7-289AF623042C}" srcOrd="0" destOrd="0" presId="urn:microsoft.com/office/officeart/2005/8/layout/vList3"/>
    <dgm:cxn modelId="{C9B5717B-2BEF-41EE-90F2-78A42FEBB1F2}" type="presParOf" srcId="{F878AA80-2765-4FA1-8EF4-4A8D764BC276}" destId="{5276B01E-EF69-4415-A8FB-D4267A14D80F}" srcOrd="0" destOrd="0" presId="urn:microsoft.com/office/officeart/2005/8/layout/vList3"/>
    <dgm:cxn modelId="{2217DA01-78F6-4164-8F3F-A0E549181302}" type="presParOf" srcId="{5276B01E-EF69-4415-A8FB-D4267A14D80F}" destId="{DCBD4B43-BF2B-41F9-85F9-DE177C5C4D38}" srcOrd="0" destOrd="0" presId="urn:microsoft.com/office/officeart/2005/8/layout/vList3"/>
    <dgm:cxn modelId="{C6BD0B52-FDFE-41BF-AB77-B254FFBBE6B1}" type="presParOf" srcId="{5276B01E-EF69-4415-A8FB-D4267A14D80F}" destId="{016DCA60-39F5-45C0-8F07-10364038962A}" srcOrd="1" destOrd="0" presId="urn:microsoft.com/office/officeart/2005/8/layout/vList3"/>
    <dgm:cxn modelId="{6E96DCDE-C194-4BC3-9377-EF67B2B6C3ED}" type="presParOf" srcId="{F878AA80-2765-4FA1-8EF4-4A8D764BC276}" destId="{D2DFDAE4-D0B2-4269-9C86-1DCB0C47776F}" srcOrd="1" destOrd="0" presId="urn:microsoft.com/office/officeart/2005/8/layout/vList3"/>
    <dgm:cxn modelId="{F085E569-CF13-4CF8-B998-BB97F83B824C}" type="presParOf" srcId="{F878AA80-2765-4FA1-8EF4-4A8D764BC276}" destId="{C099F226-AC23-4521-A7B2-95047793F967}" srcOrd="2" destOrd="0" presId="urn:microsoft.com/office/officeart/2005/8/layout/vList3"/>
    <dgm:cxn modelId="{1B75F5D9-C93F-44A5-B409-FA3C966E10EB}" type="presParOf" srcId="{C099F226-AC23-4521-A7B2-95047793F967}" destId="{FC8767C5-D9A1-43E2-B6BD-F627B339187F}" srcOrd="0" destOrd="0" presId="urn:microsoft.com/office/officeart/2005/8/layout/vList3"/>
    <dgm:cxn modelId="{3EA21F9F-F002-4CDA-B210-1C79DD2C97BB}" type="presParOf" srcId="{C099F226-AC23-4521-A7B2-95047793F967}" destId="{8FA8CC5C-10CA-4A41-99C0-176C7C47132C}" srcOrd="1" destOrd="0" presId="urn:microsoft.com/office/officeart/2005/8/layout/vList3"/>
    <dgm:cxn modelId="{CFEF1332-405E-473F-8AAB-18BF2C770C1B}" type="presParOf" srcId="{F878AA80-2765-4FA1-8EF4-4A8D764BC276}" destId="{D87A4204-FC24-42C5-96CA-CBE7D45D42B4}" srcOrd="3" destOrd="0" presId="urn:microsoft.com/office/officeart/2005/8/layout/vList3"/>
    <dgm:cxn modelId="{E5A4B7B9-E7E8-45AB-8504-E851F3024785}" type="presParOf" srcId="{F878AA80-2765-4FA1-8EF4-4A8D764BC276}" destId="{B0ED1329-208F-4C64-BC87-C2E8A0CD4107}" srcOrd="4" destOrd="0" presId="urn:microsoft.com/office/officeart/2005/8/layout/vList3"/>
    <dgm:cxn modelId="{BA2079CC-EA35-4F52-AEAA-59AD184B9EA5}" type="presParOf" srcId="{B0ED1329-208F-4C64-BC87-C2E8A0CD4107}" destId="{64A9A973-F853-4D66-A6FD-C0EAEFA67B5C}" srcOrd="0" destOrd="0" presId="urn:microsoft.com/office/officeart/2005/8/layout/vList3"/>
    <dgm:cxn modelId="{F3DB8181-204D-4DC8-9B05-22912BF7A993}" type="presParOf" srcId="{B0ED1329-208F-4C64-BC87-C2E8A0CD4107}" destId="{5E94FDE8-EBFB-4786-BAC9-8A97C63EC014}" srcOrd="1" destOrd="0" presId="urn:microsoft.com/office/officeart/2005/8/layout/vList3"/>
    <dgm:cxn modelId="{74EA76A0-611F-4E56-BF50-EEE3FB5A8357}" type="presParOf" srcId="{F878AA80-2765-4FA1-8EF4-4A8D764BC276}" destId="{F1F0E019-D947-41B2-9E93-381E994738CA}" srcOrd="5" destOrd="0" presId="urn:microsoft.com/office/officeart/2005/8/layout/vList3"/>
    <dgm:cxn modelId="{BF21AC17-2B7F-4FB4-932F-4A1274F614A2}" type="presParOf" srcId="{F878AA80-2765-4FA1-8EF4-4A8D764BC276}" destId="{73E4925D-286D-4D1A-89B7-8BC3F9072438}" srcOrd="6" destOrd="0" presId="urn:microsoft.com/office/officeart/2005/8/layout/vList3"/>
    <dgm:cxn modelId="{3301B03A-146F-48D3-A99B-5FD836D8D682}" type="presParOf" srcId="{73E4925D-286D-4D1A-89B7-8BC3F9072438}" destId="{F04DBBAB-41B4-4180-B003-B355068C0AEC}" srcOrd="0" destOrd="0" presId="urn:microsoft.com/office/officeart/2005/8/layout/vList3"/>
    <dgm:cxn modelId="{15A88B62-3CA7-44F8-85D9-6F950BD79847}" type="presParOf" srcId="{73E4925D-286D-4D1A-89B7-8BC3F9072438}" destId="{38059871-08AE-42A2-89C7-289AF62304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D66FC-4609-4EB4-BE53-3AE3C19F2FFB}" type="doc">
      <dgm:prSet loTypeId="urn:microsoft.com/office/officeart/2005/8/layout/vList3" loCatId="picture" qsTypeId="urn:microsoft.com/office/officeart/2005/8/quickstyle/simple3" qsCatId="simple" csTypeId="urn:microsoft.com/office/officeart/2005/8/colors/colorful5" csCatId="colorful" phldr="1"/>
      <dgm:spPr/>
    </dgm:pt>
    <dgm:pt modelId="{F2329F34-A811-41A9-AAA7-BE0D49E5D40A}">
      <dgm:prSet custT="1"/>
      <dgm:spPr/>
      <dgm:t>
        <a:bodyPr/>
        <a:lstStyle/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這個單位很好，工作環境、同事、單位指導老師等等都很不錯，台中也是個很適合生活的地方，但做室內設計跟做劇場真的差很多，沒有一定的覺悟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被操掛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真的不要輕易嘗試，不要搞到最後單位老師覺得戲曲學生很不耐操，實習學生又覺得壓力過大受不了。                         </a:t>
          </a:r>
          <a:r>
            <a:rPr lang="en-US" altLang="zh-TW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沐恩空間設計有限公司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FFAA09-E955-40F7-8A7E-EF9BEE08F6B4}" type="parTrans" cxnId="{CF889873-5683-4DB9-8CE8-75C8CBF9E2FE}">
      <dgm:prSet/>
      <dgm:spPr/>
      <dgm:t>
        <a:bodyPr/>
        <a:lstStyle/>
        <a:p>
          <a:endParaRPr lang="zh-TW" altLang="en-US"/>
        </a:p>
      </dgm:t>
    </dgm:pt>
    <dgm:pt modelId="{740EC4C5-995F-4772-9A2E-A605BD1F97B7}" type="sibTrans" cxnId="{CF889873-5683-4DB9-8CE8-75C8CBF9E2FE}">
      <dgm:prSet/>
      <dgm:spPr/>
      <dgm:t>
        <a:bodyPr/>
        <a:lstStyle/>
        <a:p>
          <a:endParaRPr lang="zh-TW" altLang="en-US"/>
        </a:p>
      </dgm:t>
    </dgm:pt>
    <dgm:pt modelId="{A91730D8-44B3-426B-BE74-770BB46D63D9}">
      <dgm:prSet custT="1"/>
      <dgm:spPr/>
      <dgm:t>
        <a:bodyPr/>
        <a:lstStyle/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要相信一切都是最好的安排，壞事不見得壞，好事不見得好，</a:t>
          </a:r>
          <a:r>
            <a:rPr lang="zh-TW" altLang="en-US" sz="1600" b="1" i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如何在逆境中成長，解決問題才是最重要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。要謙虛、要低調，功勞要讓給別人，少說話多做事，把技術練好，多用眼睛看，多思考多觀察，不要急於一時，要懂得包容和沉住氣，讓對的人知道自己的想法就好。累了就去喝一杯。           </a:t>
          </a:r>
          <a:r>
            <a:rPr lang="en-US" altLang="zh-TW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國光劇團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905CA8-471D-49EC-B488-1CB67E272286}" type="parTrans" cxnId="{A568DA6D-A15E-4705-8114-044D9619F70B}">
      <dgm:prSet/>
      <dgm:spPr/>
      <dgm:t>
        <a:bodyPr/>
        <a:lstStyle/>
        <a:p>
          <a:endParaRPr lang="zh-TW" altLang="en-US"/>
        </a:p>
      </dgm:t>
    </dgm:pt>
    <dgm:pt modelId="{C464D6C2-2F1C-4208-AEF8-72AEC5404C44}" type="sibTrans" cxnId="{A568DA6D-A15E-4705-8114-044D9619F70B}">
      <dgm:prSet/>
      <dgm:spPr/>
      <dgm:t>
        <a:bodyPr/>
        <a:lstStyle/>
        <a:p>
          <a:endParaRPr lang="zh-TW" altLang="en-US"/>
        </a:p>
      </dgm:t>
    </dgm:pt>
    <dgm:pt modelId="{779A4D66-3DB0-4726-921D-F2B57618906A}">
      <dgm:prSet custT="1"/>
      <dgm:spPr/>
      <dgm:t>
        <a:bodyPr/>
        <a:lstStyle/>
        <a:p>
          <a:pPr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實習過程中，難免會有過渡期，在過程中找尋自己的未來是一件很珍貴的事情！</a:t>
          </a:r>
          <a:r>
            <a:rPr lang="zh-TW" altLang="en-US" sz="1800" b="1" i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不要因為錢找實習單位</a:t>
          </a:r>
          <a:r>
            <a:rPr lang="zh-TW" altLang="en-US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，趁還是學生的時候，找尋自己喜歡的，那才是不會後悔且浪費時間的事情。</a:t>
          </a:r>
          <a:r>
            <a:rPr lang="en-US" altLang="zh-TW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山峸製作設計有限公司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2FFBD-8F88-4DCC-B647-A4A9CB0A119D}" type="parTrans" cxnId="{D154A4E8-DCD1-4C32-A28B-51DE9DF1EB6D}">
      <dgm:prSet/>
      <dgm:spPr/>
      <dgm:t>
        <a:bodyPr/>
        <a:lstStyle/>
        <a:p>
          <a:endParaRPr lang="zh-TW" altLang="en-US"/>
        </a:p>
      </dgm:t>
    </dgm:pt>
    <dgm:pt modelId="{4A34B543-1889-4A85-964F-D1D7F0690846}" type="sibTrans" cxnId="{D154A4E8-DCD1-4C32-A28B-51DE9DF1EB6D}">
      <dgm:prSet/>
      <dgm:spPr/>
      <dgm:t>
        <a:bodyPr/>
        <a:lstStyle/>
        <a:p>
          <a:endParaRPr lang="zh-TW" altLang="en-US"/>
        </a:p>
      </dgm:t>
    </dgm:pt>
    <dgm:pt modelId="{618239DB-E201-4FBB-9B49-D6FB373939A4}">
      <dgm:prSet custT="1"/>
      <dgm:spPr/>
      <dgm:t>
        <a:bodyPr/>
        <a:lstStyle/>
        <a:p>
          <a:pPr algn="l"/>
          <a:r>
            <a:rPr lang="zh-TW" altLang="en-US" sz="20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在不考慮每位學弟妹的自身情況下，我非常推薦全時實習，學習的東西會比較齊全完整，希望學弟妹們能勇於嘗試及挑戰，加油！                           </a:t>
          </a:r>
          <a:r>
            <a:rPr lang="en-US" altLang="zh-TW" sz="20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衛武營國家藝術中心 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EC7CD7-4DE2-44CB-BA4A-C0C2FCAD6842}" type="parTrans" cxnId="{4D26081D-95E6-4076-93BD-A4ABBD7EBB2A}">
      <dgm:prSet/>
      <dgm:spPr/>
      <dgm:t>
        <a:bodyPr/>
        <a:lstStyle/>
        <a:p>
          <a:endParaRPr lang="zh-TW" altLang="en-US"/>
        </a:p>
      </dgm:t>
    </dgm:pt>
    <dgm:pt modelId="{05CD1BF7-58D8-4F58-96D8-CAA68C139049}" type="sibTrans" cxnId="{4D26081D-95E6-4076-93BD-A4ABBD7EBB2A}">
      <dgm:prSet/>
      <dgm:spPr/>
      <dgm:t>
        <a:bodyPr/>
        <a:lstStyle/>
        <a:p>
          <a:endParaRPr lang="zh-TW" altLang="en-US"/>
        </a:p>
      </dgm:t>
    </dgm:pt>
    <dgm:pt modelId="{F878AA80-2765-4FA1-8EF4-4A8D764BC276}" type="pres">
      <dgm:prSet presAssocID="{86CD66FC-4609-4EB4-BE53-3AE3C19F2FFB}" presName="linearFlow" presStyleCnt="0">
        <dgm:presLayoutVars>
          <dgm:dir/>
          <dgm:resizeHandles val="exact"/>
        </dgm:presLayoutVars>
      </dgm:prSet>
      <dgm:spPr/>
    </dgm:pt>
    <dgm:pt modelId="{D155B4C2-7BE9-4C35-B1CF-4470A71364B0}" type="pres">
      <dgm:prSet presAssocID="{A91730D8-44B3-426B-BE74-770BB46D63D9}" presName="composite" presStyleCnt="0"/>
      <dgm:spPr/>
    </dgm:pt>
    <dgm:pt modelId="{7AAAB135-D429-49C0-BD54-008710A1F9CF}" type="pres">
      <dgm:prSet presAssocID="{A91730D8-44B3-426B-BE74-770BB46D63D9}" presName="imgShp" presStyleLbl="fgImgPlace1" presStyleIdx="0" presStyleCnt="4" custLinFactX="-1902" custLinFactNeighborX="-100000" custLinFactNeighborY="7134"/>
      <dgm:spPr/>
    </dgm:pt>
    <dgm:pt modelId="{F67405C7-4866-4C67-8119-63C4A9E7A75A}" type="pres">
      <dgm:prSet presAssocID="{A91730D8-44B3-426B-BE74-770BB46D63D9}" presName="txShp" presStyleLbl="node1" presStyleIdx="0" presStyleCnt="4" custScaleX="136078" custScaleY="168253" custLinFactNeighborX="12912" custLinFactNeighborY="71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7B360-2541-439A-8BF0-519EAF5B8631}" type="pres">
      <dgm:prSet presAssocID="{C464D6C2-2F1C-4208-AEF8-72AEC5404C44}" presName="spacing" presStyleCnt="0"/>
      <dgm:spPr/>
    </dgm:pt>
    <dgm:pt modelId="{533861AD-A624-46AA-82F1-0B439ABCD434}" type="pres">
      <dgm:prSet presAssocID="{F2329F34-A811-41A9-AAA7-BE0D49E5D40A}" presName="composite" presStyleCnt="0"/>
      <dgm:spPr/>
    </dgm:pt>
    <dgm:pt modelId="{8C70C49B-F2D7-4C37-BC8B-EF54EA1EC512}" type="pres">
      <dgm:prSet presAssocID="{F2329F34-A811-41A9-AAA7-BE0D49E5D40A}" presName="imgShp" presStyleLbl="fgImgPlace1" presStyleIdx="1" presStyleCnt="4" custScaleX="145252" custScaleY="131778" custLinFactNeighborX="-85099" custLinFactNeighborY="-14053"/>
      <dgm:spPr/>
    </dgm:pt>
    <dgm:pt modelId="{7DD01905-AAC2-4604-BB9A-D31856D9E6BA}" type="pres">
      <dgm:prSet presAssocID="{F2329F34-A811-41A9-AAA7-BE0D49E5D40A}" presName="txShp" presStyleLbl="node1" presStyleIdx="1" presStyleCnt="4" custScaleX="136577" custScaleY="163245" custLinFactNeighborX="6373" custLinFactNeighborY="9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5BC6D3-2BAB-4FC5-9ECF-BEF56CD22DD6}" type="pres">
      <dgm:prSet presAssocID="{740EC4C5-995F-4772-9A2E-A605BD1F97B7}" presName="spacing" presStyleCnt="0"/>
      <dgm:spPr/>
    </dgm:pt>
    <dgm:pt modelId="{202AEF12-11A3-4CE0-92DB-669B4A0A9E25}" type="pres">
      <dgm:prSet presAssocID="{779A4D66-3DB0-4726-921D-F2B57618906A}" presName="composite" presStyleCnt="0"/>
      <dgm:spPr/>
    </dgm:pt>
    <dgm:pt modelId="{EC0B35DE-EED8-4F9A-8618-AD0FCE0ED541}" type="pres">
      <dgm:prSet presAssocID="{779A4D66-3DB0-4726-921D-F2B57618906A}" presName="imgShp" presStyleLbl="fgImgPlace1" presStyleIdx="2" presStyleCnt="4" custLinFactNeighborX="-69739" custLinFactNeighborY="1727"/>
      <dgm:spPr/>
    </dgm:pt>
    <dgm:pt modelId="{1B8C1FEB-6E5F-4C87-8976-EF0793FB8275}" type="pres">
      <dgm:prSet presAssocID="{779A4D66-3DB0-4726-921D-F2B57618906A}" presName="txShp" presStyleLbl="node1" presStyleIdx="2" presStyleCnt="4" custScaleX="132562" custScaleY="150354" custLinFactNeighborX="9607" custLinFactNeighborY="64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6BED86-D83C-4EA9-9334-3FC404EBD99B}" type="pres">
      <dgm:prSet presAssocID="{4A34B543-1889-4A85-964F-D1D7F0690846}" presName="spacing" presStyleCnt="0"/>
      <dgm:spPr/>
    </dgm:pt>
    <dgm:pt modelId="{26699B9F-0548-4A8A-8D11-4E950A2966D8}" type="pres">
      <dgm:prSet presAssocID="{618239DB-E201-4FBB-9B49-D6FB373939A4}" presName="composite" presStyleCnt="0"/>
      <dgm:spPr/>
    </dgm:pt>
    <dgm:pt modelId="{1F7FBC4A-6A63-46F4-9A61-40D26DB2CC31}" type="pres">
      <dgm:prSet presAssocID="{618239DB-E201-4FBB-9B49-D6FB373939A4}" presName="imgShp" presStyleLbl="fgImgPlace1" presStyleIdx="3" presStyleCnt="4" custScaleX="150145" custScaleY="126495" custLinFactNeighborX="-74665" custLinFactNeighborY="61"/>
      <dgm:spPr/>
    </dgm:pt>
    <dgm:pt modelId="{181700B0-6BB3-46CC-BFF5-D219D3AA6F36}" type="pres">
      <dgm:prSet presAssocID="{618239DB-E201-4FBB-9B49-D6FB373939A4}" presName="txShp" presStyleLbl="node1" presStyleIdx="3" presStyleCnt="4" custScaleX="132562" custScaleY="148482" custLinFactNeighborX="8763" custLinFactNeighborY="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5C5BBE-0B9E-4342-A9DF-07BFC04E8B51}" type="presOf" srcId="{A91730D8-44B3-426B-BE74-770BB46D63D9}" destId="{F67405C7-4866-4C67-8119-63C4A9E7A75A}" srcOrd="0" destOrd="0" presId="urn:microsoft.com/office/officeart/2005/8/layout/vList3"/>
    <dgm:cxn modelId="{38F51883-E548-449C-A958-38C34D1D2137}" type="presOf" srcId="{618239DB-E201-4FBB-9B49-D6FB373939A4}" destId="{181700B0-6BB3-46CC-BFF5-D219D3AA6F36}" srcOrd="0" destOrd="0" presId="urn:microsoft.com/office/officeart/2005/8/layout/vList3"/>
    <dgm:cxn modelId="{A568DA6D-A15E-4705-8114-044D9619F70B}" srcId="{86CD66FC-4609-4EB4-BE53-3AE3C19F2FFB}" destId="{A91730D8-44B3-426B-BE74-770BB46D63D9}" srcOrd="0" destOrd="0" parTransId="{CD905CA8-471D-49EC-B488-1CB67E272286}" sibTransId="{C464D6C2-2F1C-4208-AEF8-72AEC5404C44}"/>
    <dgm:cxn modelId="{4D26081D-95E6-4076-93BD-A4ABBD7EBB2A}" srcId="{86CD66FC-4609-4EB4-BE53-3AE3C19F2FFB}" destId="{618239DB-E201-4FBB-9B49-D6FB373939A4}" srcOrd="3" destOrd="0" parTransId="{77EC7CD7-4DE2-44CB-BA4A-C0C2FCAD6842}" sibTransId="{05CD1BF7-58D8-4F58-96D8-CAA68C139049}"/>
    <dgm:cxn modelId="{B04E1F6C-B836-41DF-A632-378C1918B85F}" type="presOf" srcId="{F2329F34-A811-41A9-AAA7-BE0D49E5D40A}" destId="{7DD01905-AAC2-4604-BB9A-D31856D9E6BA}" srcOrd="0" destOrd="0" presId="urn:microsoft.com/office/officeart/2005/8/layout/vList3"/>
    <dgm:cxn modelId="{D154A4E8-DCD1-4C32-A28B-51DE9DF1EB6D}" srcId="{86CD66FC-4609-4EB4-BE53-3AE3C19F2FFB}" destId="{779A4D66-3DB0-4726-921D-F2B57618906A}" srcOrd="2" destOrd="0" parTransId="{9EF2FFBD-8F88-4DCC-B647-A4A9CB0A119D}" sibTransId="{4A34B543-1889-4A85-964F-D1D7F0690846}"/>
    <dgm:cxn modelId="{CF889873-5683-4DB9-8CE8-75C8CBF9E2FE}" srcId="{86CD66FC-4609-4EB4-BE53-3AE3C19F2FFB}" destId="{F2329F34-A811-41A9-AAA7-BE0D49E5D40A}" srcOrd="1" destOrd="0" parTransId="{F1FFAA09-E955-40F7-8A7E-EF9BEE08F6B4}" sibTransId="{740EC4C5-995F-4772-9A2E-A605BD1F97B7}"/>
    <dgm:cxn modelId="{C6E276B4-CE54-420C-B657-23494CD513CF}" type="presOf" srcId="{86CD66FC-4609-4EB4-BE53-3AE3C19F2FFB}" destId="{F878AA80-2765-4FA1-8EF4-4A8D764BC276}" srcOrd="0" destOrd="0" presId="urn:microsoft.com/office/officeart/2005/8/layout/vList3"/>
    <dgm:cxn modelId="{79F9CDD0-1ECD-4B90-AE4A-C4A6252AC72A}" type="presOf" srcId="{779A4D66-3DB0-4726-921D-F2B57618906A}" destId="{1B8C1FEB-6E5F-4C87-8976-EF0793FB8275}" srcOrd="0" destOrd="0" presId="urn:microsoft.com/office/officeart/2005/8/layout/vList3"/>
    <dgm:cxn modelId="{7CEA2A12-F635-4493-BE49-61231A2585ED}" type="presParOf" srcId="{F878AA80-2765-4FA1-8EF4-4A8D764BC276}" destId="{D155B4C2-7BE9-4C35-B1CF-4470A71364B0}" srcOrd="0" destOrd="0" presId="urn:microsoft.com/office/officeart/2005/8/layout/vList3"/>
    <dgm:cxn modelId="{800359B5-3E2A-4BA1-9CB6-A47FA88214B0}" type="presParOf" srcId="{D155B4C2-7BE9-4C35-B1CF-4470A71364B0}" destId="{7AAAB135-D429-49C0-BD54-008710A1F9CF}" srcOrd="0" destOrd="0" presId="urn:microsoft.com/office/officeart/2005/8/layout/vList3"/>
    <dgm:cxn modelId="{3E5CBAD0-E641-4A90-AC97-5325113182AB}" type="presParOf" srcId="{D155B4C2-7BE9-4C35-B1CF-4470A71364B0}" destId="{F67405C7-4866-4C67-8119-63C4A9E7A75A}" srcOrd="1" destOrd="0" presId="urn:microsoft.com/office/officeart/2005/8/layout/vList3"/>
    <dgm:cxn modelId="{D5DC53E3-60F4-42B1-B31E-BDFE59EF26B6}" type="presParOf" srcId="{F878AA80-2765-4FA1-8EF4-4A8D764BC276}" destId="{22B7B360-2541-439A-8BF0-519EAF5B8631}" srcOrd="1" destOrd="0" presId="urn:microsoft.com/office/officeart/2005/8/layout/vList3"/>
    <dgm:cxn modelId="{E3A9BB99-6587-4FA6-A63E-CE60C1FF3E3E}" type="presParOf" srcId="{F878AA80-2765-4FA1-8EF4-4A8D764BC276}" destId="{533861AD-A624-46AA-82F1-0B439ABCD434}" srcOrd="2" destOrd="0" presId="urn:microsoft.com/office/officeart/2005/8/layout/vList3"/>
    <dgm:cxn modelId="{F853617A-1004-4775-9BA4-AF52F52434F1}" type="presParOf" srcId="{533861AD-A624-46AA-82F1-0B439ABCD434}" destId="{8C70C49B-F2D7-4C37-BC8B-EF54EA1EC512}" srcOrd="0" destOrd="0" presId="urn:microsoft.com/office/officeart/2005/8/layout/vList3"/>
    <dgm:cxn modelId="{6D6F080C-D1E0-4445-A64B-DDC2C0812DAE}" type="presParOf" srcId="{533861AD-A624-46AA-82F1-0B439ABCD434}" destId="{7DD01905-AAC2-4604-BB9A-D31856D9E6BA}" srcOrd="1" destOrd="0" presId="urn:microsoft.com/office/officeart/2005/8/layout/vList3"/>
    <dgm:cxn modelId="{DAAE12D7-D99C-4D9D-88B3-5FBC3C10609C}" type="presParOf" srcId="{F878AA80-2765-4FA1-8EF4-4A8D764BC276}" destId="{E45BC6D3-2BAB-4FC5-9ECF-BEF56CD22DD6}" srcOrd="3" destOrd="0" presId="urn:microsoft.com/office/officeart/2005/8/layout/vList3"/>
    <dgm:cxn modelId="{7AFC3C4E-D9A8-466D-86F1-03454AA3459E}" type="presParOf" srcId="{F878AA80-2765-4FA1-8EF4-4A8D764BC276}" destId="{202AEF12-11A3-4CE0-92DB-669B4A0A9E25}" srcOrd="4" destOrd="0" presId="urn:microsoft.com/office/officeart/2005/8/layout/vList3"/>
    <dgm:cxn modelId="{7F5274D0-232C-4FAF-895E-84BDE6FEB210}" type="presParOf" srcId="{202AEF12-11A3-4CE0-92DB-669B4A0A9E25}" destId="{EC0B35DE-EED8-4F9A-8618-AD0FCE0ED541}" srcOrd="0" destOrd="0" presId="urn:microsoft.com/office/officeart/2005/8/layout/vList3"/>
    <dgm:cxn modelId="{3B700FBC-2D50-4052-A583-2C1FCF5F3D79}" type="presParOf" srcId="{202AEF12-11A3-4CE0-92DB-669B4A0A9E25}" destId="{1B8C1FEB-6E5F-4C87-8976-EF0793FB8275}" srcOrd="1" destOrd="0" presId="urn:microsoft.com/office/officeart/2005/8/layout/vList3"/>
    <dgm:cxn modelId="{770705D8-1239-42E9-A2F4-19C82581ADF4}" type="presParOf" srcId="{F878AA80-2765-4FA1-8EF4-4A8D764BC276}" destId="{F46BED86-D83C-4EA9-9334-3FC404EBD99B}" srcOrd="5" destOrd="0" presId="urn:microsoft.com/office/officeart/2005/8/layout/vList3"/>
    <dgm:cxn modelId="{474EDCC4-EC3C-4A1A-845A-60FDC7677096}" type="presParOf" srcId="{F878AA80-2765-4FA1-8EF4-4A8D764BC276}" destId="{26699B9F-0548-4A8A-8D11-4E950A2966D8}" srcOrd="6" destOrd="0" presId="urn:microsoft.com/office/officeart/2005/8/layout/vList3"/>
    <dgm:cxn modelId="{22715961-2636-4C4F-A074-1CB1555BF00C}" type="presParOf" srcId="{26699B9F-0548-4A8A-8D11-4E950A2966D8}" destId="{1F7FBC4A-6A63-46F4-9A61-40D26DB2CC31}" srcOrd="0" destOrd="0" presId="urn:microsoft.com/office/officeart/2005/8/layout/vList3"/>
    <dgm:cxn modelId="{420992F9-6BB2-4A14-9A71-9B713D577CA8}" type="presParOf" srcId="{26699B9F-0548-4A8A-8D11-4E950A2966D8}" destId="{181700B0-6BB3-46CC-BFF5-D219D3AA6F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78EE-7DFD-4B6D-B2FF-C5825AF4E8E2}">
      <dsp:nvSpPr>
        <dsp:cNvPr id="0" name=""/>
        <dsp:cNvSpPr/>
      </dsp:nvSpPr>
      <dsp:spPr>
        <a:xfrm>
          <a:off x="17800" y="0"/>
          <a:ext cx="2916745" cy="448472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17800" y="1793888"/>
        <a:ext cx="2916745" cy="1793888"/>
      </dsp:txXfrm>
    </dsp:sp>
    <dsp:sp modelId="{8C4A280E-7B8D-4922-80FF-C7BE26CF23B3}">
      <dsp:nvSpPr>
        <dsp:cNvPr id="0" name=""/>
        <dsp:cNvSpPr/>
      </dsp:nvSpPr>
      <dsp:spPr>
        <a:xfrm flipH="1" flipV="1">
          <a:off x="6120687" y="0"/>
          <a:ext cx="1050033" cy="147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29B45-8288-47BC-BA08-9ED1D85D04EE}">
      <dsp:nvSpPr>
        <dsp:cNvPr id="0" name=""/>
        <dsp:cNvSpPr/>
      </dsp:nvSpPr>
      <dsp:spPr>
        <a:xfrm>
          <a:off x="3006123" y="0"/>
          <a:ext cx="2916745" cy="448472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3006123" y="1793888"/>
        <a:ext cx="2916745" cy="1793888"/>
      </dsp:txXfrm>
    </dsp:sp>
    <dsp:sp modelId="{743E87F7-87FE-4A89-96FD-0A872BA37EBF}">
      <dsp:nvSpPr>
        <dsp:cNvPr id="0" name=""/>
        <dsp:cNvSpPr/>
      </dsp:nvSpPr>
      <dsp:spPr>
        <a:xfrm>
          <a:off x="6216343" y="0"/>
          <a:ext cx="1493412" cy="14934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2254-1B00-40B0-A689-FE2F84B6FF66}">
      <dsp:nvSpPr>
        <dsp:cNvPr id="0" name=""/>
        <dsp:cNvSpPr/>
      </dsp:nvSpPr>
      <dsp:spPr>
        <a:xfrm>
          <a:off x="6012238" y="0"/>
          <a:ext cx="2916745" cy="44847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6012238" y="1793888"/>
        <a:ext cx="2916745" cy="1793888"/>
      </dsp:txXfrm>
    </dsp:sp>
    <dsp:sp modelId="{D9DBF733-598E-4AE9-B5D6-CB369D22AB3E}">
      <dsp:nvSpPr>
        <dsp:cNvPr id="0" name=""/>
        <dsp:cNvSpPr/>
      </dsp:nvSpPr>
      <dsp:spPr>
        <a:xfrm flipH="1">
          <a:off x="6941733" y="4405586"/>
          <a:ext cx="115052" cy="791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89E39-9E0F-4452-A559-F6268AD26DA8}">
      <dsp:nvSpPr>
        <dsp:cNvPr id="0" name=""/>
        <dsp:cNvSpPr/>
      </dsp:nvSpPr>
      <dsp:spPr>
        <a:xfrm flipH="1">
          <a:off x="2773587" y="56859"/>
          <a:ext cx="720098" cy="611438"/>
        </a:xfrm>
        <a:prstGeom prst="lef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CA60-39F5-45C0-8F07-10364038962A}">
      <dsp:nvSpPr>
        <dsp:cNvPr id="0" name=""/>
        <dsp:cNvSpPr/>
      </dsp:nvSpPr>
      <dsp:spPr>
        <a:xfrm rot="10800000">
          <a:off x="880629" y="13453"/>
          <a:ext cx="7688313" cy="79639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220000"/>
              </a:schemeClr>
            </a:gs>
            <a:gs pos="31000">
              <a:schemeClr val="accent5">
                <a:hueOff val="0"/>
                <a:satOff val="0"/>
                <a:lumOff val="0"/>
                <a:alphaOff val="0"/>
                <a:tint val="30000"/>
                <a:satMod val="150000"/>
              </a:schemeClr>
            </a:gs>
            <a:gs pos="91000">
              <a:schemeClr val="accent5">
                <a:hueOff val="0"/>
                <a:satOff val="0"/>
                <a:lumOff val="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實習是踏入職場的開始，選擇自己喜歡的單位。                       </a:t>
          </a:r>
          <a:r>
            <a:rPr lang="en-US" altLang="zh-TW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伊特諾網路傳媒有限公司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079727" y="13453"/>
        <a:ext cx="7489215" cy="796391"/>
      </dsp:txXfrm>
    </dsp:sp>
    <dsp:sp modelId="{DCBD4B43-BF2B-41F9-85F9-DE177C5C4D38}">
      <dsp:nvSpPr>
        <dsp:cNvPr id="0" name=""/>
        <dsp:cNvSpPr/>
      </dsp:nvSpPr>
      <dsp:spPr>
        <a:xfrm>
          <a:off x="450483" y="0"/>
          <a:ext cx="719201" cy="66344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0"/>
              <a:satOff val="0"/>
              <a:lumOff val="0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A8CC5C-10CA-4A41-99C0-176C7C47132C}">
      <dsp:nvSpPr>
        <dsp:cNvPr id="0" name=""/>
        <dsp:cNvSpPr/>
      </dsp:nvSpPr>
      <dsp:spPr>
        <a:xfrm rot="10800000">
          <a:off x="725873" y="1036712"/>
          <a:ext cx="7853422" cy="734092"/>
        </a:xfrm>
        <a:prstGeom prst="homePlate">
          <a:avLst/>
        </a:prstGeom>
        <a:gradFill rotWithShape="0">
          <a:gsLst>
            <a:gs pos="0">
              <a:schemeClr val="accent5">
                <a:hueOff val="-3083629"/>
                <a:satOff val="15645"/>
                <a:lumOff val="-1830"/>
                <a:alphaOff val="0"/>
                <a:tint val="98000"/>
                <a:satMod val="220000"/>
              </a:schemeClr>
            </a:gs>
            <a:gs pos="31000">
              <a:schemeClr val="accent5">
                <a:hueOff val="-3083629"/>
                <a:satOff val="15645"/>
                <a:lumOff val="-1830"/>
                <a:alphaOff val="0"/>
                <a:tint val="30000"/>
                <a:satMod val="150000"/>
              </a:schemeClr>
            </a:gs>
            <a:gs pos="91000">
              <a:schemeClr val="accent5">
                <a:hueOff val="-3083629"/>
                <a:satOff val="15645"/>
                <a:lumOff val="-183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3083629"/>
              <a:satOff val="15645"/>
              <a:lumOff val="-183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可以試著到外面劇團實習，能夠學習到更多的專業。                              </a:t>
          </a:r>
          <a:r>
            <a:rPr lang="en-US" altLang="zh-TW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一心戲劇團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909396" y="1036712"/>
        <a:ext cx="7669899" cy="734092"/>
      </dsp:txXfrm>
    </dsp:sp>
    <dsp:sp modelId="{FC8767C5-D9A1-43E2-B6BD-F627B339187F}">
      <dsp:nvSpPr>
        <dsp:cNvPr id="0" name=""/>
        <dsp:cNvSpPr/>
      </dsp:nvSpPr>
      <dsp:spPr>
        <a:xfrm>
          <a:off x="414044" y="1066575"/>
          <a:ext cx="792079" cy="807062"/>
        </a:xfrm>
        <a:prstGeom prst="ellipse">
          <a:avLst/>
        </a:prstGeom>
        <a:solidFill>
          <a:schemeClr val="accent5">
            <a:tint val="50000"/>
            <a:hueOff val="-3256915"/>
            <a:satOff val="14393"/>
            <a:lumOff val="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3256915"/>
              <a:satOff val="14393"/>
              <a:lumOff val="223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94FDE8-EBFB-4786-BAC9-8A97C63EC014}">
      <dsp:nvSpPr>
        <dsp:cNvPr id="0" name=""/>
        <dsp:cNvSpPr/>
      </dsp:nvSpPr>
      <dsp:spPr>
        <a:xfrm rot="10800000">
          <a:off x="575140" y="2046979"/>
          <a:ext cx="8004155" cy="1143731"/>
        </a:xfrm>
        <a:prstGeom prst="homePlate">
          <a:avLst/>
        </a:prstGeom>
        <a:gradFill rotWithShape="0">
          <a:gsLst>
            <a:gs pos="0">
              <a:schemeClr val="accent5">
                <a:hueOff val="-6167257"/>
                <a:satOff val="31291"/>
                <a:lumOff val="-3660"/>
                <a:alphaOff val="0"/>
                <a:tint val="98000"/>
                <a:satMod val="220000"/>
              </a:schemeClr>
            </a:gs>
            <a:gs pos="31000">
              <a:schemeClr val="accent5">
                <a:hueOff val="-6167257"/>
                <a:satOff val="31291"/>
                <a:lumOff val="-3660"/>
                <a:alphaOff val="0"/>
                <a:tint val="30000"/>
                <a:satMod val="150000"/>
              </a:schemeClr>
            </a:gs>
            <a:gs pos="91000">
              <a:schemeClr val="accent5">
                <a:hueOff val="-6167257"/>
                <a:satOff val="31291"/>
                <a:lumOff val="-366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6167257"/>
              <a:satOff val="31291"/>
              <a:lumOff val="-366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職場實習是非常棒的體驗、過程。即使你早知道未來想做甚麼，也別去排斥，好好從中享受，用心去體驗，一定會得到意想不到的收穫。                        </a:t>
          </a:r>
          <a:r>
            <a:rPr lang="en-US" altLang="zh-TW" sz="21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紙風車劇團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861073" y="2046979"/>
        <a:ext cx="7718222" cy="1143731"/>
      </dsp:txXfrm>
    </dsp:sp>
    <dsp:sp modelId="{64A9A973-F853-4D66-A6FD-C0EAEFA67B5C}">
      <dsp:nvSpPr>
        <dsp:cNvPr id="0" name=""/>
        <dsp:cNvSpPr/>
      </dsp:nvSpPr>
      <dsp:spPr>
        <a:xfrm>
          <a:off x="396030" y="2383121"/>
          <a:ext cx="828107" cy="807588"/>
        </a:xfrm>
        <a:prstGeom prst="ellipse">
          <a:avLst/>
        </a:prstGeom>
        <a:solidFill>
          <a:schemeClr val="accent5">
            <a:tint val="50000"/>
            <a:hueOff val="-6513831"/>
            <a:satOff val="28785"/>
            <a:lumOff val="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6513831"/>
              <a:satOff val="28785"/>
              <a:lumOff val="445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059871-08AE-42A2-89C7-289AF623042C}">
      <dsp:nvSpPr>
        <dsp:cNvPr id="0" name=""/>
        <dsp:cNvSpPr/>
      </dsp:nvSpPr>
      <dsp:spPr>
        <a:xfrm rot="10800000">
          <a:off x="950746" y="4150667"/>
          <a:ext cx="7596687" cy="702468"/>
        </a:xfrm>
        <a:prstGeom prst="homePlate">
          <a:avLst/>
        </a:prstGeom>
        <a:gradFill rotWithShape="0">
          <a:gsLst>
            <a:gs pos="0">
              <a:schemeClr val="accent5">
                <a:hueOff val="-9250886"/>
                <a:satOff val="46936"/>
                <a:lumOff val="-5490"/>
                <a:alphaOff val="0"/>
                <a:tint val="98000"/>
                <a:satMod val="220000"/>
              </a:schemeClr>
            </a:gs>
            <a:gs pos="31000">
              <a:schemeClr val="accent5">
                <a:hueOff val="-9250886"/>
                <a:satOff val="46936"/>
                <a:lumOff val="-5490"/>
                <a:alphaOff val="0"/>
                <a:tint val="30000"/>
                <a:satMod val="150000"/>
              </a:schemeClr>
            </a:gs>
            <a:gs pos="91000">
              <a:schemeClr val="accent5">
                <a:hueOff val="-9250886"/>
                <a:satOff val="46936"/>
                <a:lumOff val="-549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9250886"/>
              <a:satOff val="46936"/>
              <a:lumOff val="-549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實習單位要清楚知道所有保障跟福利。</a:t>
          </a:r>
          <a:endParaRPr lang="en-US" altLang="zh-TW" sz="2400" b="0" i="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           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喬山工程有限公司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126363" y="4150667"/>
        <a:ext cx="7421070" cy="702468"/>
      </dsp:txXfrm>
    </dsp:sp>
    <dsp:sp modelId="{F04DBBAB-41B4-4180-B003-B355068C0AEC}">
      <dsp:nvSpPr>
        <dsp:cNvPr id="0" name=""/>
        <dsp:cNvSpPr/>
      </dsp:nvSpPr>
      <dsp:spPr>
        <a:xfrm>
          <a:off x="375208" y="3541604"/>
          <a:ext cx="1012145" cy="1077635"/>
        </a:xfrm>
        <a:prstGeom prst="ellipse">
          <a:avLst/>
        </a:prstGeom>
        <a:solidFill>
          <a:schemeClr val="accent5">
            <a:tint val="50000"/>
            <a:hueOff val="-9770746"/>
            <a:satOff val="43178"/>
            <a:lumOff val="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9770746"/>
              <a:satOff val="43178"/>
              <a:lumOff val="668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405C7-4866-4C67-8119-63C4A9E7A75A}">
      <dsp:nvSpPr>
        <dsp:cNvPr id="0" name=""/>
        <dsp:cNvSpPr/>
      </dsp:nvSpPr>
      <dsp:spPr>
        <a:xfrm rot="10800000">
          <a:off x="815730" y="49276"/>
          <a:ext cx="7763565" cy="11557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220000"/>
              </a:schemeClr>
            </a:gs>
            <a:gs pos="31000">
              <a:schemeClr val="accent5">
                <a:hueOff val="0"/>
                <a:satOff val="0"/>
                <a:lumOff val="0"/>
                <a:alphaOff val="0"/>
                <a:tint val="30000"/>
                <a:satMod val="150000"/>
              </a:schemeClr>
            </a:gs>
            <a:gs pos="91000">
              <a:schemeClr val="accent5">
                <a:hueOff val="0"/>
                <a:satOff val="0"/>
                <a:lumOff val="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要相信一切都是最好的安排，壞事不見得壞，好事不見得好，</a:t>
          </a:r>
          <a:r>
            <a:rPr lang="zh-TW" altLang="en-US" sz="1600" b="1" i="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如何在逆境中成長，解決問題才是最重要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。要謙虛、要低調，功勞要讓給別人，少說話多做事，把技術練好，多用眼睛看，多思考多觀察，不要急於一時，要懂得包容和沉住氣，讓對的人知道自己的想法就好。累了就去喝一杯。           </a:t>
          </a:r>
          <a:r>
            <a:rPr lang="en-US" altLang="zh-TW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國光劇團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104679" y="49276"/>
        <a:ext cx="7474616" cy="1155798"/>
      </dsp:txXfrm>
    </dsp:sp>
    <dsp:sp modelId="{7AAAB135-D429-49C0-BD54-008710A1F9CF}">
      <dsp:nvSpPr>
        <dsp:cNvPr id="0" name=""/>
        <dsp:cNvSpPr/>
      </dsp:nvSpPr>
      <dsp:spPr>
        <a:xfrm>
          <a:off x="393555" y="283705"/>
          <a:ext cx="686940" cy="68694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0"/>
              <a:satOff val="0"/>
              <a:lumOff val="0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01905-AAC2-4604-BB9A-D31856D9E6BA}">
      <dsp:nvSpPr>
        <dsp:cNvPr id="0" name=""/>
        <dsp:cNvSpPr/>
      </dsp:nvSpPr>
      <dsp:spPr>
        <a:xfrm rot="10800000">
          <a:off x="757225" y="1367960"/>
          <a:ext cx="7792034" cy="1121396"/>
        </a:xfrm>
        <a:prstGeom prst="homePlate">
          <a:avLst/>
        </a:prstGeom>
        <a:gradFill rotWithShape="0">
          <a:gsLst>
            <a:gs pos="0">
              <a:schemeClr val="accent5">
                <a:hueOff val="-3083629"/>
                <a:satOff val="15645"/>
                <a:lumOff val="-1830"/>
                <a:alphaOff val="0"/>
                <a:tint val="98000"/>
                <a:satMod val="220000"/>
              </a:schemeClr>
            </a:gs>
            <a:gs pos="31000">
              <a:schemeClr val="accent5">
                <a:hueOff val="-3083629"/>
                <a:satOff val="15645"/>
                <a:lumOff val="-1830"/>
                <a:alphaOff val="0"/>
                <a:tint val="30000"/>
                <a:satMod val="150000"/>
              </a:schemeClr>
            </a:gs>
            <a:gs pos="91000">
              <a:schemeClr val="accent5">
                <a:hueOff val="-3083629"/>
                <a:satOff val="15645"/>
                <a:lumOff val="-183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3083629"/>
              <a:satOff val="15645"/>
              <a:lumOff val="-183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這個單位很好，工作環境、同事、單位指導老師等等都很不錯，台中也是個很適合生活的地方，但做室內設計跟做劇場真的差很多，沒有一定的覺悟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被操掛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真的不要輕易嘗試，不要搞到最後單位老師覺得戲曲學生很不耐操，實習學生又覺得壓力過大受不了。                         </a:t>
          </a:r>
          <a:r>
            <a:rPr lang="en-US" altLang="zh-TW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沐恩空間設計有限公司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037574" y="1367960"/>
        <a:ext cx="7511685" cy="1121396"/>
      </dsp:txXfrm>
    </dsp:sp>
    <dsp:sp modelId="{8C70C49B-F2D7-4C37-BC8B-EF54EA1EC512}">
      <dsp:nvSpPr>
        <dsp:cNvPr id="0" name=""/>
        <dsp:cNvSpPr/>
      </dsp:nvSpPr>
      <dsp:spPr>
        <a:xfrm>
          <a:off x="353554" y="1372669"/>
          <a:ext cx="997795" cy="905236"/>
        </a:xfrm>
        <a:prstGeom prst="ellipse">
          <a:avLst/>
        </a:prstGeom>
        <a:solidFill>
          <a:schemeClr val="accent5">
            <a:tint val="50000"/>
            <a:hueOff val="-3256915"/>
            <a:satOff val="14393"/>
            <a:lumOff val="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3256915"/>
              <a:satOff val="14393"/>
              <a:lumOff val="223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8C1FEB-6E5F-4C87-8976-EF0793FB8275}">
      <dsp:nvSpPr>
        <dsp:cNvPr id="0" name=""/>
        <dsp:cNvSpPr/>
      </dsp:nvSpPr>
      <dsp:spPr>
        <a:xfrm rot="10800000">
          <a:off x="1016326" y="2732003"/>
          <a:ext cx="7562969" cy="1032842"/>
        </a:xfrm>
        <a:prstGeom prst="homePlate">
          <a:avLst/>
        </a:prstGeom>
        <a:gradFill rotWithShape="0">
          <a:gsLst>
            <a:gs pos="0">
              <a:schemeClr val="accent5">
                <a:hueOff val="-6167257"/>
                <a:satOff val="31291"/>
                <a:lumOff val="-3660"/>
                <a:alphaOff val="0"/>
                <a:tint val="98000"/>
                <a:satMod val="220000"/>
              </a:schemeClr>
            </a:gs>
            <a:gs pos="31000">
              <a:schemeClr val="accent5">
                <a:hueOff val="-6167257"/>
                <a:satOff val="31291"/>
                <a:lumOff val="-3660"/>
                <a:alphaOff val="0"/>
                <a:tint val="30000"/>
                <a:satMod val="150000"/>
              </a:schemeClr>
            </a:gs>
            <a:gs pos="91000">
              <a:schemeClr val="accent5">
                <a:hueOff val="-6167257"/>
                <a:satOff val="31291"/>
                <a:lumOff val="-366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6167257"/>
              <a:satOff val="31291"/>
              <a:lumOff val="-366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8580" rIns="128016" bIns="68580" numCol="1" spcCol="1270" anchor="ctr" anchorCtr="0">
          <a:noAutofit/>
        </a:bodyPr>
        <a:lstStyle/>
        <a:p>
          <a:pPr lvl="0"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實習過程中，難免會有過渡期，在過程中找尋自己的未來是一件很珍貴的事情！</a:t>
          </a:r>
          <a:r>
            <a:rPr lang="zh-TW" altLang="en-US" sz="1800" b="1" i="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不要因為錢找實習單位</a:t>
          </a:r>
          <a:r>
            <a:rPr lang="zh-TW" altLang="en-US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，趁還是學生的時候，找尋自己喜歡的，那才是不會後悔且浪費時間的事情。</a:t>
          </a:r>
          <a:r>
            <a:rPr lang="en-US" altLang="zh-TW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山峸製作設計有限公司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274536" y="2732003"/>
        <a:ext cx="7304759" cy="1032842"/>
      </dsp:txXfrm>
    </dsp:sp>
    <dsp:sp modelId="{EC0B35DE-EED8-4F9A-8618-AD0FCE0ED541}">
      <dsp:nvSpPr>
        <dsp:cNvPr id="0" name=""/>
        <dsp:cNvSpPr/>
      </dsp:nvSpPr>
      <dsp:spPr>
        <a:xfrm>
          <a:off x="614496" y="2872393"/>
          <a:ext cx="686940" cy="686940"/>
        </a:xfrm>
        <a:prstGeom prst="ellipse">
          <a:avLst/>
        </a:prstGeom>
        <a:solidFill>
          <a:schemeClr val="accent5">
            <a:tint val="50000"/>
            <a:hueOff val="-6513831"/>
            <a:satOff val="28785"/>
            <a:lumOff val="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6513831"/>
              <a:satOff val="28785"/>
              <a:lumOff val="445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1700B0-6BB3-46CC-BFF5-D219D3AA6F36}">
      <dsp:nvSpPr>
        <dsp:cNvPr id="0" name=""/>
        <dsp:cNvSpPr/>
      </dsp:nvSpPr>
      <dsp:spPr>
        <a:xfrm rot="10800000">
          <a:off x="1008112" y="3925748"/>
          <a:ext cx="7562969" cy="1019983"/>
        </a:xfrm>
        <a:prstGeom prst="homePlate">
          <a:avLst/>
        </a:prstGeom>
        <a:gradFill rotWithShape="0">
          <a:gsLst>
            <a:gs pos="0">
              <a:schemeClr val="accent5">
                <a:hueOff val="-9250886"/>
                <a:satOff val="46936"/>
                <a:lumOff val="-5490"/>
                <a:alphaOff val="0"/>
                <a:tint val="98000"/>
                <a:satMod val="220000"/>
              </a:schemeClr>
            </a:gs>
            <a:gs pos="31000">
              <a:schemeClr val="accent5">
                <a:hueOff val="-9250886"/>
                <a:satOff val="46936"/>
                <a:lumOff val="-5490"/>
                <a:alphaOff val="0"/>
                <a:tint val="30000"/>
                <a:satMod val="150000"/>
              </a:schemeClr>
            </a:gs>
            <a:gs pos="91000">
              <a:schemeClr val="accent5">
                <a:hueOff val="-9250886"/>
                <a:satOff val="46936"/>
                <a:lumOff val="-5490"/>
                <a:alphaOff val="0"/>
                <a:tint val="96000"/>
              </a:schemeClr>
            </a:gs>
          </a:gsLst>
          <a:path path="circle">
            <a:fillToRect l="50000" t="150000" r="50000"/>
          </a:path>
        </a:gradFill>
        <a:ln>
          <a:noFill/>
        </a:ln>
        <a:effectLst>
          <a:glow rad="63500">
            <a:schemeClr val="accent5">
              <a:hueOff val="-9250886"/>
              <a:satOff val="46936"/>
              <a:lumOff val="-5490"/>
              <a:alphaOff val="0"/>
              <a:alpha val="45000"/>
              <a:satMod val="11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在不考慮每位學弟妹的自身情況下，我非常推薦全時實習，學習的東西會比較齊全完整，希望學弟妹們能勇於嘗試及挑戰，加油！                           </a:t>
          </a:r>
          <a:r>
            <a:rPr lang="en-US" altLang="zh-TW" sz="20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衛武營國家藝術中心 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263108" y="3925748"/>
        <a:ext cx="7307973" cy="1019983"/>
      </dsp:txXfrm>
    </dsp:sp>
    <dsp:sp modelId="{1F7FBC4A-6A63-46F4-9A61-40D26DB2CC31}">
      <dsp:nvSpPr>
        <dsp:cNvPr id="0" name=""/>
        <dsp:cNvSpPr/>
      </dsp:nvSpPr>
      <dsp:spPr>
        <a:xfrm>
          <a:off x="408424" y="4001416"/>
          <a:ext cx="1031407" cy="868945"/>
        </a:xfrm>
        <a:prstGeom prst="ellipse">
          <a:avLst/>
        </a:prstGeom>
        <a:solidFill>
          <a:schemeClr val="accent5">
            <a:tint val="50000"/>
            <a:hueOff val="-9770746"/>
            <a:satOff val="43178"/>
            <a:lumOff val="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9770746"/>
              <a:satOff val="43178"/>
              <a:lumOff val="668"/>
              <a:alphaOff val="0"/>
              <a:alpha val="45000"/>
              <a:satMod val="11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9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學年度職場實習講習</a:t>
            </a:r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發展處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111.10.18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3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實習成績</a:t>
            </a:r>
            <a:r>
              <a:rPr lang="zh-TW" altLang="zh-TW" dirty="0" smtClean="0"/>
              <a:t>計算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686320"/>
          </a:xfrm>
        </p:spPr>
        <p:txBody>
          <a:bodyPr/>
          <a:lstStyle/>
          <a:p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19041513"/>
              </p:ext>
            </p:extLst>
          </p:nvPr>
        </p:nvGraphicFramePr>
        <p:xfrm>
          <a:off x="323528" y="1556792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7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實習滿意度調查表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學生滿意度調查表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填寫方式：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填寫時間：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機構滿意度調查表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請同學務必提醒實習機構填寫，而不是自己填寫。填寫完需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蓋公司章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。傳真或掃描電子檔傳至系辦。多人在同一機構僅需填寫一張調查表。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20190123\Downloads\2209071119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30425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實習機構滿意度調查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表單回應圖表。題目：(3)依據貴公司機構之工作需求，本校學校學生應強或那些能力素養(可複選)。回應數：30 則回應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568952" cy="5323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向右箭號 5"/>
          <p:cNvSpPr/>
          <p:nvPr/>
        </p:nvSpPr>
        <p:spPr>
          <a:xfrm>
            <a:off x="608140" y="4770357"/>
            <a:ext cx="769309" cy="283245"/>
          </a:xfrm>
          <a:prstGeom prst="rightArrow">
            <a:avLst>
              <a:gd name="adj1" fmla="val 50000"/>
              <a:gd name="adj2" fmla="val 10337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33292" y="4502606"/>
            <a:ext cx="769309" cy="283245"/>
          </a:xfrm>
          <a:prstGeom prst="rightArrow">
            <a:avLst>
              <a:gd name="adj1" fmla="val 50000"/>
              <a:gd name="adj2" fmla="val 1033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實習手冊公告於研發處網站，學生實習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法規表格下載。可自行下載。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實習所有表件均置於同一網頁。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請掃描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QR CODE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20190123\Downloads\2209071252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44827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學長姐</a:t>
            </a:r>
            <a:r>
              <a:rPr lang="zh-TW" altLang="zh-TW" dirty="0" smtClean="0"/>
              <a:t>的話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92796"/>
              </p:ext>
            </p:extLst>
          </p:nvPr>
        </p:nvGraphicFramePr>
        <p:xfrm>
          <a:off x="107504" y="1600200"/>
          <a:ext cx="857929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" y="3861048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3" y="5301208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" y="2636912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988781" y="5034056"/>
            <a:ext cx="7562969" cy="793059"/>
            <a:chOff x="1214591" y="4804917"/>
            <a:chExt cx="7562969" cy="793059"/>
          </a:xfrm>
          <a:scene3d>
            <a:camera prst="orthographicFront"/>
            <a:lightRig rig="flat" dir="t"/>
          </a:scene3d>
        </p:grpSpPr>
        <p:sp>
          <p:nvSpPr>
            <p:cNvPr id="9" name="五邊形 8"/>
            <p:cNvSpPr/>
            <p:nvPr/>
          </p:nvSpPr>
          <p:spPr>
            <a:xfrm rot="10800000">
              <a:off x="1214591" y="4804917"/>
              <a:ext cx="7562969" cy="534304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167257"/>
                <a:satOff val="31291"/>
                <a:lumOff val="-3660"/>
                <a:alphaOff val="0"/>
              </a:schemeClr>
            </a:fillRef>
            <a:effectRef idx="1">
              <a:schemeClr val="accent5">
                <a:hueOff val="-6167257"/>
                <a:satOff val="31291"/>
                <a:lumOff val="-36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五邊形 4"/>
            <p:cNvSpPr/>
            <p:nvPr/>
          </p:nvSpPr>
          <p:spPr>
            <a:xfrm>
              <a:off x="1410715" y="4804917"/>
              <a:ext cx="7364704" cy="793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664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未來學弟妹若需實習機會，不怕苦的就跟我聯絡。</a:t>
              </a:r>
              <a:endParaRPr lang="en-US" altLang="zh-TW" sz="2400" b="0" i="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0668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                            </a:t>
              </a:r>
              <a:r>
                <a:rPr lang="en-US" altLang="zh-TW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lang="zh-TW" altLang="en-US" sz="1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博杰特影音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3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學長姐</a:t>
            </a:r>
            <a:r>
              <a:rPr lang="zh-TW" altLang="zh-TW" dirty="0" smtClean="0"/>
              <a:t>的話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78218"/>
              </p:ext>
            </p:extLst>
          </p:nvPr>
        </p:nvGraphicFramePr>
        <p:xfrm>
          <a:off x="107504" y="1340768"/>
          <a:ext cx="8579296" cy="494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1" y="1700808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0" y="4083314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" y="5157192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5" y="2920244"/>
            <a:ext cx="850215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502"/>
            <a:ext cx="1147266" cy="11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6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至大陸實習注意事項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5323730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學系進行實習機構基本資料表及評估表。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申請役男出境實習，最長一年。須由學務處發函至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戶籍地直轄市、縣（市）政府提出申請，經核准後，請役男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於核定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出境日前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內至內政部役政署網站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https://www.ris.gov.tw/ military-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abroadStudy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/app/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AbStudy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/notice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首頁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主題單元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役男出境 核准通知單查詢及列印系統）查詢及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列印出境核准通知單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，於核准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期間持憑出境，免再臨櫃加蓋出境核准章戳。（提醒：不得提前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或另以申請短期出境方式合併出境期間。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）役男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出境逾規定期限返國者，依規定「不予受理返國當年及次年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申請」。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學生須自行辦理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台胞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有關役男出境延期返國相關規定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因重病、意外災難或其他不可抗力之特殊事故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日以後出境者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受新冠肺炎疫情影響為由，申請延期返國者，應不予核准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99792" y="6021288"/>
            <a:ext cx="46085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實習訪視以視訊方式進行為原則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922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祝福各位同學職場實習愉快！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收穫滿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滿！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本次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簡報將公告於研發處網站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法規表格下載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相關問題請洽研發處常志環</a:t>
            </a:r>
            <a:endParaRPr lang="en-US" altLang="zh-TW" sz="4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27962666#1141</a:t>
            </a:r>
            <a:endParaRPr lang="zh-TW" altLang="en-US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46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55" r="42890" b="32361"/>
          <a:stretch/>
        </p:blipFill>
        <p:spPr bwMode="auto">
          <a:xfrm>
            <a:off x="0" y="11472"/>
            <a:ext cx="9144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1700" y="1268760"/>
            <a:ext cx="4752528" cy="1096874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實習制度簡介</a:t>
            </a:r>
            <a:endParaRPr lang="zh-TW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3888432" cy="35283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zh-TW" alt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甲類實習</a:t>
            </a:r>
            <a:endParaRPr lang="en-US" altLang="zh-TW" sz="4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累積制</a:t>
            </a:r>
            <a:r>
              <a:rPr lang="en-US" altLang="zh-TW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600" dirty="0"/>
          </a:p>
          <a:p>
            <a:pPr algn="l"/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係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指於課餘、例假日或寒暑假期間，參加校方安排之各類實習工作，如產學、推廣、學校展演，及其他相關之專業實習展演</a:t>
            </a:r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。本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類實習，每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學分實習時數累計須達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小時，以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至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學分為</a:t>
            </a:r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原則。</a:t>
            </a:r>
            <a:endParaRPr lang="zh-TW" altLang="en-US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4572000" y="2924944"/>
            <a:ext cx="4104456" cy="3528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類實習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職場實習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學期制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/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係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指學生於整學期參加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5-9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學分之實習課程，至單一實習機構，進行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週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實習。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學分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小時，共計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400-720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小時。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各系實習課程</a:t>
            </a:r>
            <a:r>
              <a:rPr lang="zh-TW" altLang="en-US" dirty="0"/>
              <a:t>懶人包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68632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京劇：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甲乙兩類雙軌制，乙類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民俗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技藝：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乙類實習單軌制，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/400-720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戲曲音樂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甲類實習單軌制</a:t>
            </a:r>
            <a:endParaRPr lang="en-US" altLang="zh-TW" sz="2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歌仔戲：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/720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不修乙類實習，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修習大四下展演製作與實習，學分數：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劇場藝術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/400-720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未參加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者，於大四下學期必修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學分展演製作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客家戲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/720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不修乙類實習則需修習相關學分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47478" r="15680" b="26661"/>
          <a:stretch/>
        </p:blipFill>
        <p:spPr bwMode="auto">
          <a:xfrm>
            <a:off x="179512" y="116632"/>
            <a:ext cx="8820472" cy="18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256584" cy="92211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職場實習流程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82086928"/>
              </p:ext>
            </p:extLst>
          </p:nvPr>
        </p:nvGraphicFramePr>
        <p:xfrm>
          <a:off x="107504" y="2040622"/>
          <a:ext cx="8928992" cy="448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27584" y="2060848"/>
            <a:ext cx="151216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實習前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851920" y="2066082"/>
            <a:ext cx="14401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實習中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48264" y="2053028"/>
            <a:ext cx="13681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實習後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3528" y="2708920"/>
            <a:ext cx="2557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實習說明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系、研發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規劃實習課程</a:t>
            </a:r>
            <a:r>
              <a:rPr lang="en-US" altLang="zh-TW" sz="1600" dirty="0"/>
              <a:t>(</a:t>
            </a:r>
            <a:r>
              <a:rPr lang="zh-TW" altLang="en-US" sz="1600" dirty="0"/>
              <a:t>系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/>
              <a:t>校外實習委員會</a:t>
            </a:r>
            <a:r>
              <a:rPr lang="en-US" altLang="zh-TW" sz="1600" dirty="0"/>
              <a:t>(</a:t>
            </a:r>
            <a:r>
              <a:rPr lang="zh-TW" altLang="en-US" sz="1600" dirty="0" smtClean="0"/>
              <a:t>系級</a:t>
            </a:r>
            <a:r>
              <a:rPr lang="en-US" altLang="zh-TW" sz="1600" dirty="0" smtClean="0"/>
              <a:t>)</a:t>
            </a:r>
            <a:endParaRPr lang="en-US" altLang="zh-TW" sz="1600" dirty="0"/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實習申請表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</a:t>
            </a:r>
            <a:r>
              <a:rPr lang="zh-TW" altLang="en-US" sz="1600" dirty="0"/>
              <a:t>機構</a:t>
            </a:r>
            <a:r>
              <a:rPr lang="zh-TW" altLang="en-US" sz="1600" dirty="0" smtClean="0"/>
              <a:t>評估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實習機構媒合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校級校外實習委員會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實習計畫撰寫</a:t>
            </a:r>
            <a:r>
              <a:rPr lang="en-US" altLang="zh-TW" sz="1600" dirty="0"/>
              <a:t>(</a:t>
            </a:r>
            <a:r>
              <a:rPr lang="zh-TW" altLang="en-US" sz="1600" dirty="0"/>
              <a:t>學生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 smtClean="0"/>
              <a:t>實習前講習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家長同意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書</a:t>
            </a:r>
            <a:r>
              <a:rPr lang="en-US" altLang="zh-TW" sz="1600" dirty="0" smtClean="0"/>
              <a:t>(</a:t>
            </a:r>
            <a:r>
              <a:rPr lang="zh-TW" altLang="en-US" sz="1600" dirty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實習合約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書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系、學生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實習團體</a:t>
            </a:r>
            <a:r>
              <a:rPr lang="zh-TW" altLang="en-US" sz="1600" dirty="0" smtClean="0"/>
              <a:t>保險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275856" y="2744744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實習機構訪視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實習輔導老師實地訪視一學期二次，做成訪視紀錄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實習日誌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實習心得報告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endParaRPr lang="en-US" altLang="zh-TW" sz="1600" dirty="0" smtClean="0"/>
          </a:p>
          <a:p>
            <a:r>
              <a:rPr lang="zh-TW" altLang="en-US" sz="1600" dirty="0" smtClean="0"/>
              <a:t>實習不適應處置：</a:t>
            </a:r>
            <a:endParaRPr lang="en-US" altLang="zh-TW" sz="1600" dirty="0" smtClean="0"/>
          </a:p>
          <a:p>
            <a:r>
              <a:rPr lang="zh-TW" altLang="en-US" sz="1600" dirty="0" smtClean="0"/>
              <a:t>實習輔導老師進行輔導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申訴書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轉換實習處理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重新評估</a:t>
            </a:r>
            <a:r>
              <a:rPr lang="zh-TW" altLang="en-US" sz="1600" dirty="0"/>
              <a:t>實習機構機構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填寫中止轉換實習機構申請表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簽文轉換實習機構及簽約</a:t>
            </a:r>
            <a:r>
              <a:rPr lang="en-US" altLang="zh-TW" sz="1600" dirty="0" smtClean="0"/>
              <a:t>(</a:t>
            </a:r>
            <a:r>
              <a:rPr lang="zh-TW" altLang="en-US" sz="1600" dirty="0"/>
              <a:t>系</a:t>
            </a:r>
            <a:r>
              <a:rPr lang="en-US" altLang="zh-TW" sz="1600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00192" y="2924944"/>
            <a:ext cx="2578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實習滿意度調查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學生、實習機構</a:t>
            </a:r>
            <a:r>
              <a:rPr lang="en-US" altLang="zh-TW" sz="1600" dirty="0" smtClean="0"/>
              <a:t>)</a:t>
            </a: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學生請掃描</a:t>
            </a:r>
            <a:r>
              <a:rPr lang="en-US" altLang="zh-TW" sz="1600" dirty="0" smtClean="0"/>
              <a:t>QR CODE)</a:t>
            </a:r>
          </a:p>
          <a:p>
            <a:r>
              <a:rPr lang="zh-TW" altLang="en-US" sz="1600" dirty="0"/>
              <a:t>實習滿意</a:t>
            </a:r>
            <a:r>
              <a:rPr lang="zh-TW" altLang="en-US" sz="1600" dirty="0" smtClean="0"/>
              <a:t>度調查統計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實習生留任調查</a:t>
            </a:r>
            <a:r>
              <a:rPr lang="en-US" altLang="zh-TW" sz="1600" dirty="0"/>
              <a:t>(</a:t>
            </a:r>
            <a:r>
              <a:rPr lang="zh-TW" altLang="en-US" sz="1600" dirty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實習生就業</a:t>
            </a:r>
            <a:r>
              <a:rPr lang="zh-TW" altLang="en-US" sz="1600" dirty="0" smtClean="0"/>
              <a:t>調查</a:t>
            </a:r>
            <a:r>
              <a:rPr lang="en-US" altLang="zh-TW" sz="1600" dirty="0"/>
              <a:t>(</a:t>
            </a:r>
            <a:r>
              <a:rPr lang="zh-TW" altLang="en-US" sz="1600" dirty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實習成績考評</a:t>
            </a:r>
            <a:endParaRPr lang="en-US" altLang="zh-TW" sz="1600" dirty="0" smtClean="0"/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輔導老師</a:t>
            </a:r>
            <a:r>
              <a:rPr lang="en-US" altLang="zh-TW" sz="1600" dirty="0" smtClean="0"/>
              <a:t>+</a:t>
            </a:r>
            <a:r>
              <a:rPr lang="zh-TW" altLang="en-US" sz="1600" dirty="0" smtClean="0"/>
              <a:t>實習機構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實習機構發給實習證明</a:t>
            </a:r>
            <a:endParaRPr lang="en-US" altLang="zh-TW" sz="1600" dirty="0" smtClean="0"/>
          </a:p>
          <a:p>
            <a:r>
              <a:rPr lang="zh-TW" altLang="en-US" sz="1600" dirty="0"/>
              <a:t>實習</a:t>
            </a:r>
            <a:r>
              <a:rPr lang="zh-TW" altLang="en-US" sz="1600" dirty="0" smtClean="0"/>
              <a:t>成績處理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22" name="向左箭號 21"/>
          <p:cNvSpPr/>
          <p:nvPr/>
        </p:nvSpPr>
        <p:spPr>
          <a:xfrm flipH="1">
            <a:off x="5868144" y="2040622"/>
            <a:ext cx="720098" cy="628315"/>
          </a:xfrm>
          <a:prstGeom prst="leftArrow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87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實習機構媒合、評估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實習機構選擇：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簽訂合作的實習機構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自覓機構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必須立案有統一編號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#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選擇實習機構原則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機構媒合：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各系辦理媒合活動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實習機構評估：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各系須確實對實習機構進行評估，若學期中轉換實習機構亦須進行評估。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6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實習機構媒合結果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各系須在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提供研發處「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媒合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名冊」。必須包含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實習學分數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HK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、實習機構、實習內容、福利待遇、保險情形、訪視老師、實習機構評估、實習機構統編。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78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實習合約書內容</a:t>
            </a:r>
            <a:r>
              <a:rPr lang="en-US" altLang="zh-TW" dirty="0" smtClean="0"/>
              <a:t>/</a:t>
            </a:r>
            <a:r>
              <a:rPr lang="zh-TW" altLang="en-US" dirty="0" smtClean="0"/>
              <a:t>權利義務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374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實習期間：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自民國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XX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日至民國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HK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lang="zh-TW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總時數累計須達</a:t>
            </a:r>
            <a:r>
              <a:rPr lang="en-US" altLang="zh-TW" sz="2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小時，惟每週實習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HK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數不得超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HK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實習類型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學習型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勞僱型</a:t>
            </a:r>
            <a:r>
              <a:rPr lang="en-US" altLang="zh-TW" b="1" dirty="0" smtClean="0">
                <a:solidFill>
                  <a:srgbClr val="40805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40805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符合勞基法</a:t>
            </a:r>
            <a:r>
              <a:rPr lang="en-US" altLang="zh-TW" b="1" dirty="0" smtClean="0">
                <a:solidFill>
                  <a:srgbClr val="40805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實習內容：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如學習燈光音響架設、協助技術執行、實習團員、實習演出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TW" sz="2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實習待遇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□領基本薪資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月薪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領基本薪資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時薪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□領實習津貼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□領獎助學金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□領交通費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按件計酬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依演出次數計酬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□膳費 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無任何補助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□其他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030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實習合約書內容</a:t>
            </a:r>
            <a:r>
              <a:rPr lang="en-US" altLang="zh-TW" dirty="0"/>
              <a:t>/</a:t>
            </a:r>
            <a:r>
              <a:rPr lang="zh-TW" altLang="en-US" dirty="0"/>
              <a:t>權利義務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873744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實習保險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除實習機構保險外，研發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處仍會統一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辦理實習學生團體意外險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職場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倫理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實習職場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機構指派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指導業師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義務：認真學習、虛心求教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書卷 (水平) 3"/>
          <p:cNvSpPr/>
          <p:nvPr/>
        </p:nvSpPr>
        <p:spPr>
          <a:xfrm>
            <a:off x="683568" y="2420888"/>
            <a:ext cx="7848872" cy="129614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勞僱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型→必須保勞健保，一切規定須符合「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勞基法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84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實習</a:t>
            </a:r>
            <a:r>
              <a:rPr lang="zh-TW" altLang="en-US" dirty="0" smtClean="0"/>
              <a:t>爭議及</a:t>
            </a:r>
            <a:r>
              <a:rPr lang="zh-TW" altLang="zh-TW" dirty="0" smtClean="0"/>
              <a:t>機構</a:t>
            </a:r>
            <a:r>
              <a:rPr lang="zh-TW" altLang="zh-TW" dirty="0"/>
              <a:t>更換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4575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實習期間應與實習輔導老師密切聯繫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遇到實習爭議處理方式：請先與實習輔導老師溝通，尋求解決。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爭議狀況案例：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◎超額超時或非約定的工作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◎有違法疑慮的工作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實習機構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更換：填寫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中止轉換實習機構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實習中發生意外怎麼辦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填寫</a:t>
            </a:r>
            <a:r>
              <a:rPr lang="zh-TW" altLang="zh-TW" b="1" dirty="0">
                <a:solidFill>
                  <a:srgbClr val="0070C0"/>
                </a:solidFill>
              </a:rPr>
              <a:t>實習</a:t>
            </a:r>
            <a:r>
              <a:rPr lang="zh-TW" altLang="zh-TW" b="1" dirty="0" smtClean="0">
                <a:solidFill>
                  <a:srgbClr val="0070C0"/>
                </a:solidFill>
              </a:rPr>
              <a:t>意外</a:t>
            </a:r>
            <a:r>
              <a:rPr lang="zh-TW" altLang="en-US" b="1" dirty="0">
                <a:solidFill>
                  <a:srgbClr val="0070C0"/>
                </a:solidFill>
              </a:rPr>
              <a:t>傷害</a:t>
            </a:r>
            <a:r>
              <a:rPr lang="zh-TW" altLang="zh-TW" b="1" dirty="0" smtClean="0">
                <a:solidFill>
                  <a:srgbClr val="0070C0"/>
                </a:solidFill>
              </a:rPr>
              <a:t>險</a:t>
            </a:r>
            <a:r>
              <a:rPr lang="zh-TW" altLang="zh-TW" b="1" dirty="0">
                <a:solidFill>
                  <a:srgbClr val="0070C0"/>
                </a:solidFill>
              </a:rPr>
              <a:t>金申請書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1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3333</TotalTime>
  <Words>1702</Words>
  <Application>Microsoft Office PowerPoint</Application>
  <PresentationFormat>如螢幕大小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暗香撲面</vt:lpstr>
      <vt:lpstr>111學年度職場實習講習 說明會  研究發展處  111.10.18</vt:lpstr>
      <vt:lpstr>實習制度簡介</vt:lpstr>
      <vt:lpstr>各系實習課程懶人包</vt:lpstr>
      <vt:lpstr>職場實習流程</vt:lpstr>
      <vt:lpstr>實習機構媒合、評估</vt:lpstr>
      <vt:lpstr>實習機構媒合結果</vt:lpstr>
      <vt:lpstr>實習合約書內容/權利義務</vt:lpstr>
      <vt:lpstr>實習合約書內容/權利義務</vt:lpstr>
      <vt:lpstr>實習爭議及機構更換</vt:lpstr>
      <vt:lpstr>實習成績計算</vt:lpstr>
      <vt:lpstr>實習滿意度調查表</vt:lpstr>
      <vt:lpstr>實習機構滿意度調查</vt:lpstr>
      <vt:lpstr>實習手冊</vt:lpstr>
      <vt:lpstr>學長姐的話</vt:lpstr>
      <vt:lpstr>學長姐的話</vt:lpstr>
      <vt:lpstr>至大陸實習注意事項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實習制度簡介</dc:title>
  <dc:creator>20190123</dc:creator>
  <cp:lastModifiedBy>20190123</cp:lastModifiedBy>
  <cp:revision>165</cp:revision>
  <dcterms:created xsi:type="dcterms:W3CDTF">2022-04-13T06:09:34Z</dcterms:created>
  <dcterms:modified xsi:type="dcterms:W3CDTF">2022-10-19T03:17:54Z</dcterms:modified>
</cp:coreProperties>
</file>