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71" r:id="rId2"/>
    <p:sldId id="256" r:id="rId3"/>
    <p:sldId id="273" r:id="rId4"/>
    <p:sldId id="274" r:id="rId5"/>
    <p:sldId id="269" r:id="rId6"/>
    <p:sldId id="257" r:id="rId7"/>
    <p:sldId id="275" r:id="rId8"/>
    <p:sldId id="258" r:id="rId9"/>
    <p:sldId id="276" r:id="rId10"/>
    <p:sldId id="263" r:id="rId11"/>
    <p:sldId id="259" r:id="rId12"/>
    <p:sldId id="277" r:id="rId13"/>
    <p:sldId id="268" r:id="rId14"/>
    <p:sldId id="260" r:id="rId15"/>
    <p:sldId id="261" r:id="rId16"/>
    <p:sldId id="267" r:id="rId17"/>
    <p:sldId id="270" r:id="rId18"/>
    <p:sldId id="262" r:id="rId19"/>
    <p:sldId id="265" r:id="rId20"/>
    <p:sldId id="272" r:id="rId21"/>
    <p:sldId id="264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561" autoAdjust="0"/>
  </p:normalViewPr>
  <p:slideViewPr>
    <p:cSldViewPr>
      <p:cViewPr varScale="1">
        <p:scale>
          <a:sx n="105" d="100"/>
          <a:sy n="105" d="100"/>
        </p:scale>
        <p:origin x="17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2E561-AF7A-4A09-BCBF-934A2ED61007}" type="doc">
      <dgm:prSet loTypeId="urn:microsoft.com/office/officeart/2005/8/layout/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FDE674FC-FBE0-4A41-950C-1F0EE7B24000}">
      <dgm:prSet phldrT="[文字]"/>
      <dgm:spPr/>
      <dgm:t>
        <a:bodyPr/>
        <a:lstStyle/>
        <a:p>
          <a:r>
            <a:rPr lang="en-US" altLang="zh-TW" smtClean="0"/>
            <a:t>105</a:t>
          </a:r>
          <a:r>
            <a:rPr lang="zh-TW" altLang="en-US" smtClean="0"/>
            <a:t>學年度：劇場系</a:t>
          </a:r>
          <a:endParaRPr lang="zh-TW" altLang="en-US" dirty="0"/>
        </a:p>
      </dgm:t>
    </dgm:pt>
    <dgm:pt modelId="{B7622990-0B2E-48AE-9633-3FD48565377B}" type="parTrans" cxnId="{D9A01F45-2BCC-4F5F-A94F-DD0693A14508}">
      <dgm:prSet/>
      <dgm:spPr/>
      <dgm:t>
        <a:bodyPr/>
        <a:lstStyle/>
        <a:p>
          <a:endParaRPr lang="zh-TW" altLang="en-US"/>
        </a:p>
      </dgm:t>
    </dgm:pt>
    <dgm:pt modelId="{BBADC85C-2D14-41FA-A7B4-5A65E62590D6}" type="sibTrans" cxnId="{D9A01F45-2BCC-4F5F-A94F-DD0693A14508}">
      <dgm:prSet/>
      <dgm:spPr/>
      <dgm:t>
        <a:bodyPr/>
        <a:lstStyle/>
        <a:p>
          <a:endParaRPr lang="zh-TW" altLang="en-US"/>
        </a:p>
      </dgm:t>
    </dgm:pt>
    <dgm:pt modelId="{8A87E388-EA21-4A5A-9417-17BF62179A12}">
      <dgm:prSet phldrT="[文字]"/>
      <dgm:spPr/>
      <dgm:t>
        <a:bodyPr/>
        <a:lstStyle/>
        <a:p>
          <a:r>
            <a:rPr lang="en-US" altLang="zh-TW" dirty="0" smtClean="0"/>
            <a:t>109</a:t>
          </a:r>
          <a:r>
            <a:rPr lang="zh-TW" altLang="en-US" dirty="0" smtClean="0"/>
            <a:t>學年度迄今：各系自主規劃，五系，</a:t>
          </a:r>
          <a:r>
            <a:rPr lang="en-US" altLang="zh-TW" dirty="0" smtClean="0"/>
            <a:t>60</a:t>
          </a:r>
          <a:r>
            <a:rPr lang="zh-TW" altLang="en-US" dirty="0" smtClean="0"/>
            <a:t>多人</a:t>
          </a:r>
          <a:endParaRPr lang="zh-TW" altLang="en-US" dirty="0"/>
        </a:p>
      </dgm:t>
    </dgm:pt>
    <dgm:pt modelId="{57C0AD38-4D11-42F7-A099-68D5B948A531}" type="parTrans" cxnId="{B8E3E32A-0753-4B4A-A8FA-30701F0B070A}">
      <dgm:prSet/>
      <dgm:spPr/>
      <dgm:t>
        <a:bodyPr/>
        <a:lstStyle/>
        <a:p>
          <a:endParaRPr lang="zh-TW" altLang="en-US"/>
        </a:p>
      </dgm:t>
    </dgm:pt>
    <dgm:pt modelId="{8667D00F-5518-41CD-8318-9C2B1952B43C}" type="sibTrans" cxnId="{B8E3E32A-0753-4B4A-A8FA-30701F0B070A}">
      <dgm:prSet/>
      <dgm:spPr/>
      <dgm:t>
        <a:bodyPr/>
        <a:lstStyle/>
        <a:p>
          <a:endParaRPr lang="zh-TW" altLang="en-US"/>
        </a:p>
      </dgm:t>
    </dgm:pt>
    <dgm:pt modelId="{B04241CA-4BF6-4B77-AE3C-BBEF23B26977}">
      <dgm:prSet phldrT="[文字]"/>
      <dgm:spPr/>
      <dgm:t>
        <a:bodyPr/>
        <a:lstStyle/>
        <a:p>
          <a:r>
            <a:rPr lang="en-US" altLang="zh-TW" smtClean="0"/>
            <a:t>106</a:t>
          </a:r>
          <a:r>
            <a:rPr lang="zh-TW" altLang="en-US" smtClean="0"/>
            <a:t>、</a:t>
          </a:r>
          <a:r>
            <a:rPr lang="en-US" altLang="zh-TW" smtClean="0"/>
            <a:t>107</a:t>
          </a:r>
          <a:r>
            <a:rPr lang="zh-TW" altLang="en-US" smtClean="0"/>
            <a:t>學年度：劇場</a:t>
          </a:r>
          <a:r>
            <a:rPr lang="en-US" altLang="zh-TW" smtClean="0"/>
            <a:t>+</a:t>
          </a:r>
          <a:r>
            <a:rPr lang="zh-TW" altLang="en-US" smtClean="0"/>
            <a:t>京劇</a:t>
          </a:r>
          <a:endParaRPr lang="zh-TW" altLang="en-US" dirty="0"/>
        </a:p>
      </dgm:t>
    </dgm:pt>
    <dgm:pt modelId="{64005FF8-D1CC-48FB-8680-9706E6FFA1CB}" type="parTrans" cxnId="{12B36668-6EC0-4CEC-878C-EDF4978AD012}">
      <dgm:prSet/>
      <dgm:spPr/>
      <dgm:t>
        <a:bodyPr/>
        <a:lstStyle/>
        <a:p>
          <a:endParaRPr lang="zh-TW" altLang="en-US"/>
        </a:p>
      </dgm:t>
    </dgm:pt>
    <dgm:pt modelId="{7E7B3B78-9686-4347-8B0F-429FC91CA9AA}" type="sibTrans" cxnId="{12B36668-6EC0-4CEC-878C-EDF4978AD012}">
      <dgm:prSet/>
      <dgm:spPr/>
      <dgm:t>
        <a:bodyPr/>
        <a:lstStyle/>
        <a:p>
          <a:endParaRPr lang="zh-TW" altLang="en-US"/>
        </a:p>
      </dgm:t>
    </dgm:pt>
    <dgm:pt modelId="{6DCE9638-6CBB-4711-B8D2-BF9AED39A7DE}">
      <dgm:prSet phldrT="[文字]"/>
      <dgm:spPr/>
      <dgm:t>
        <a:bodyPr/>
        <a:lstStyle/>
        <a:p>
          <a:r>
            <a:rPr lang="en-US" altLang="zh-TW" b="1" dirty="0" smtClean="0">
              <a:solidFill>
                <a:srgbClr val="FF0000"/>
              </a:solidFill>
            </a:rPr>
            <a:t>108</a:t>
          </a:r>
          <a:r>
            <a:rPr lang="zh-TW" altLang="en-US" b="1" dirty="0" smtClean="0">
              <a:solidFill>
                <a:srgbClr val="FF0000"/>
              </a:solidFill>
            </a:rPr>
            <a:t>學年度：六系全部實習，</a:t>
          </a:r>
          <a:r>
            <a:rPr lang="en-US" altLang="zh-TW" b="1" dirty="0" smtClean="0">
              <a:solidFill>
                <a:srgbClr val="FF0000"/>
              </a:solidFill>
            </a:rPr>
            <a:t>130</a:t>
          </a:r>
          <a:r>
            <a:rPr lang="zh-TW" altLang="en-US" b="1" dirty="0" smtClean="0">
              <a:solidFill>
                <a:srgbClr val="FF0000"/>
              </a:solidFill>
            </a:rPr>
            <a:t>人</a:t>
          </a:r>
          <a:endParaRPr lang="zh-TW" altLang="en-US" b="1" dirty="0">
            <a:solidFill>
              <a:srgbClr val="FF0000"/>
            </a:solidFill>
          </a:endParaRPr>
        </a:p>
      </dgm:t>
    </dgm:pt>
    <dgm:pt modelId="{A58E8406-77C4-4D23-B74A-32BAB07B0F1B}" type="parTrans" cxnId="{6BAF473C-4FFB-42CD-968A-142473D24348}">
      <dgm:prSet/>
      <dgm:spPr/>
      <dgm:t>
        <a:bodyPr/>
        <a:lstStyle/>
        <a:p>
          <a:endParaRPr lang="zh-TW" altLang="en-US"/>
        </a:p>
      </dgm:t>
    </dgm:pt>
    <dgm:pt modelId="{AFE4D342-774D-42D5-8EEB-8321CB24784F}" type="sibTrans" cxnId="{6BAF473C-4FFB-42CD-968A-142473D24348}">
      <dgm:prSet/>
      <dgm:spPr/>
      <dgm:t>
        <a:bodyPr/>
        <a:lstStyle/>
        <a:p>
          <a:endParaRPr lang="zh-TW" altLang="en-US"/>
        </a:p>
      </dgm:t>
    </dgm:pt>
    <dgm:pt modelId="{8B714295-F60A-4A73-8792-86449E4A6061}" type="pres">
      <dgm:prSet presAssocID="{DF52E561-AF7A-4A09-BCBF-934A2ED610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CF6339D-C854-4268-8B76-C754BE15BF94}" type="pres">
      <dgm:prSet presAssocID="{8A87E388-EA21-4A5A-9417-17BF62179A12}" presName="boxAndChildren" presStyleCnt="0"/>
      <dgm:spPr/>
      <dgm:t>
        <a:bodyPr/>
        <a:lstStyle/>
        <a:p>
          <a:endParaRPr lang="zh-TW" altLang="en-US"/>
        </a:p>
      </dgm:t>
    </dgm:pt>
    <dgm:pt modelId="{1885AEDB-3EEB-45D3-A37A-29C8E962F7B8}" type="pres">
      <dgm:prSet presAssocID="{8A87E388-EA21-4A5A-9417-17BF62179A12}" presName="parentTextBox" presStyleLbl="node1" presStyleIdx="0" presStyleCnt="4"/>
      <dgm:spPr/>
      <dgm:t>
        <a:bodyPr/>
        <a:lstStyle/>
        <a:p>
          <a:endParaRPr lang="zh-TW" altLang="en-US"/>
        </a:p>
      </dgm:t>
    </dgm:pt>
    <dgm:pt modelId="{ABDC592E-6C70-4A18-9549-C4D7753ADBAD}" type="pres">
      <dgm:prSet presAssocID="{AFE4D342-774D-42D5-8EEB-8321CB24784F}" presName="sp" presStyleCnt="0"/>
      <dgm:spPr/>
      <dgm:t>
        <a:bodyPr/>
        <a:lstStyle/>
        <a:p>
          <a:endParaRPr lang="zh-TW" altLang="en-US"/>
        </a:p>
      </dgm:t>
    </dgm:pt>
    <dgm:pt modelId="{BECA3558-0D5C-4963-B1D7-D951B797B3ED}" type="pres">
      <dgm:prSet presAssocID="{6DCE9638-6CBB-4711-B8D2-BF9AED39A7DE}" presName="arrowAndChildren" presStyleCnt="0"/>
      <dgm:spPr/>
      <dgm:t>
        <a:bodyPr/>
        <a:lstStyle/>
        <a:p>
          <a:endParaRPr lang="zh-TW" altLang="en-US"/>
        </a:p>
      </dgm:t>
    </dgm:pt>
    <dgm:pt modelId="{DAE56FFE-F326-4579-915B-D9160E6F8357}" type="pres">
      <dgm:prSet presAssocID="{6DCE9638-6CBB-4711-B8D2-BF9AED39A7DE}" presName="parentTextArrow" presStyleLbl="node1" presStyleIdx="1" presStyleCnt="4"/>
      <dgm:spPr/>
      <dgm:t>
        <a:bodyPr/>
        <a:lstStyle/>
        <a:p>
          <a:endParaRPr lang="zh-TW" altLang="en-US"/>
        </a:p>
      </dgm:t>
    </dgm:pt>
    <dgm:pt modelId="{E27FEAA7-0803-462A-815A-45A320DBE3C1}" type="pres">
      <dgm:prSet presAssocID="{7E7B3B78-9686-4347-8B0F-429FC91CA9AA}" presName="sp" presStyleCnt="0"/>
      <dgm:spPr/>
      <dgm:t>
        <a:bodyPr/>
        <a:lstStyle/>
        <a:p>
          <a:endParaRPr lang="zh-TW" altLang="en-US"/>
        </a:p>
      </dgm:t>
    </dgm:pt>
    <dgm:pt modelId="{E5EC5031-97F5-4DA1-92A5-CAE037F491E4}" type="pres">
      <dgm:prSet presAssocID="{B04241CA-4BF6-4B77-AE3C-BBEF23B26977}" presName="arrowAndChildren" presStyleCnt="0"/>
      <dgm:spPr/>
      <dgm:t>
        <a:bodyPr/>
        <a:lstStyle/>
        <a:p>
          <a:endParaRPr lang="zh-TW" altLang="en-US"/>
        </a:p>
      </dgm:t>
    </dgm:pt>
    <dgm:pt modelId="{3D932CA7-0874-4C59-B200-21450DB0FD41}" type="pres">
      <dgm:prSet presAssocID="{B04241CA-4BF6-4B77-AE3C-BBEF23B26977}" presName="parentTextArrow" presStyleLbl="node1" presStyleIdx="2" presStyleCnt="4"/>
      <dgm:spPr/>
      <dgm:t>
        <a:bodyPr/>
        <a:lstStyle/>
        <a:p>
          <a:endParaRPr lang="zh-TW" altLang="en-US"/>
        </a:p>
      </dgm:t>
    </dgm:pt>
    <dgm:pt modelId="{DDE9D69A-B39C-482B-A09D-2EBABD251E4B}" type="pres">
      <dgm:prSet presAssocID="{BBADC85C-2D14-41FA-A7B4-5A65E62590D6}" presName="sp" presStyleCnt="0"/>
      <dgm:spPr/>
      <dgm:t>
        <a:bodyPr/>
        <a:lstStyle/>
        <a:p>
          <a:endParaRPr lang="zh-TW" altLang="en-US"/>
        </a:p>
      </dgm:t>
    </dgm:pt>
    <dgm:pt modelId="{12886380-BA57-4F24-B694-47A6D9F7C992}" type="pres">
      <dgm:prSet presAssocID="{FDE674FC-FBE0-4A41-950C-1F0EE7B24000}" presName="arrowAndChildren" presStyleCnt="0"/>
      <dgm:spPr/>
      <dgm:t>
        <a:bodyPr/>
        <a:lstStyle/>
        <a:p>
          <a:endParaRPr lang="zh-TW" altLang="en-US"/>
        </a:p>
      </dgm:t>
    </dgm:pt>
    <dgm:pt modelId="{C0F87D1C-5ED9-4862-90EB-BC6781E181FB}" type="pres">
      <dgm:prSet presAssocID="{FDE674FC-FBE0-4A41-950C-1F0EE7B24000}" presName="parentTextArrow" presStyleLbl="node1" presStyleIdx="3" presStyleCnt="4"/>
      <dgm:spPr/>
      <dgm:t>
        <a:bodyPr/>
        <a:lstStyle/>
        <a:p>
          <a:endParaRPr lang="zh-TW" altLang="en-US"/>
        </a:p>
      </dgm:t>
    </dgm:pt>
  </dgm:ptLst>
  <dgm:cxnLst>
    <dgm:cxn modelId="{98D481C4-4596-4385-BA4F-20E21D82088A}" type="presOf" srcId="{8A87E388-EA21-4A5A-9417-17BF62179A12}" destId="{1885AEDB-3EEB-45D3-A37A-29C8E962F7B8}" srcOrd="0" destOrd="0" presId="urn:microsoft.com/office/officeart/2005/8/layout/process4"/>
    <dgm:cxn modelId="{8744BA2C-7BC8-48D4-8653-04F3809CB9FA}" type="presOf" srcId="{B04241CA-4BF6-4B77-AE3C-BBEF23B26977}" destId="{3D932CA7-0874-4C59-B200-21450DB0FD41}" srcOrd="0" destOrd="0" presId="urn:microsoft.com/office/officeart/2005/8/layout/process4"/>
    <dgm:cxn modelId="{6BAF473C-4FFB-42CD-968A-142473D24348}" srcId="{DF52E561-AF7A-4A09-BCBF-934A2ED61007}" destId="{6DCE9638-6CBB-4711-B8D2-BF9AED39A7DE}" srcOrd="2" destOrd="0" parTransId="{A58E8406-77C4-4D23-B74A-32BAB07B0F1B}" sibTransId="{AFE4D342-774D-42D5-8EEB-8321CB24784F}"/>
    <dgm:cxn modelId="{DA302060-7611-4E2E-A8E0-49510BA1DC9E}" type="presOf" srcId="{6DCE9638-6CBB-4711-B8D2-BF9AED39A7DE}" destId="{DAE56FFE-F326-4579-915B-D9160E6F8357}" srcOrd="0" destOrd="0" presId="urn:microsoft.com/office/officeart/2005/8/layout/process4"/>
    <dgm:cxn modelId="{CE27A02A-27AE-417B-BBAB-847113CF1DF4}" type="presOf" srcId="{DF52E561-AF7A-4A09-BCBF-934A2ED61007}" destId="{8B714295-F60A-4A73-8792-86449E4A6061}" srcOrd="0" destOrd="0" presId="urn:microsoft.com/office/officeart/2005/8/layout/process4"/>
    <dgm:cxn modelId="{D9A01F45-2BCC-4F5F-A94F-DD0693A14508}" srcId="{DF52E561-AF7A-4A09-BCBF-934A2ED61007}" destId="{FDE674FC-FBE0-4A41-950C-1F0EE7B24000}" srcOrd="0" destOrd="0" parTransId="{B7622990-0B2E-48AE-9633-3FD48565377B}" sibTransId="{BBADC85C-2D14-41FA-A7B4-5A65E62590D6}"/>
    <dgm:cxn modelId="{12B36668-6EC0-4CEC-878C-EDF4978AD012}" srcId="{DF52E561-AF7A-4A09-BCBF-934A2ED61007}" destId="{B04241CA-4BF6-4B77-AE3C-BBEF23B26977}" srcOrd="1" destOrd="0" parTransId="{64005FF8-D1CC-48FB-8680-9706E6FFA1CB}" sibTransId="{7E7B3B78-9686-4347-8B0F-429FC91CA9AA}"/>
    <dgm:cxn modelId="{2E14B10C-FD8B-4824-8A24-3875BABB447F}" type="presOf" srcId="{FDE674FC-FBE0-4A41-950C-1F0EE7B24000}" destId="{C0F87D1C-5ED9-4862-90EB-BC6781E181FB}" srcOrd="0" destOrd="0" presId="urn:microsoft.com/office/officeart/2005/8/layout/process4"/>
    <dgm:cxn modelId="{B8E3E32A-0753-4B4A-A8FA-30701F0B070A}" srcId="{DF52E561-AF7A-4A09-BCBF-934A2ED61007}" destId="{8A87E388-EA21-4A5A-9417-17BF62179A12}" srcOrd="3" destOrd="0" parTransId="{57C0AD38-4D11-42F7-A099-68D5B948A531}" sibTransId="{8667D00F-5518-41CD-8318-9C2B1952B43C}"/>
    <dgm:cxn modelId="{16E31B19-3DF2-4D21-A69F-DC0DEA42BB14}" type="presParOf" srcId="{8B714295-F60A-4A73-8792-86449E4A6061}" destId="{2CF6339D-C854-4268-8B76-C754BE15BF94}" srcOrd="0" destOrd="0" presId="urn:microsoft.com/office/officeart/2005/8/layout/process4"/>
    <dgm:cxn modelId="{41195E18-BDD1-4A65-B1B1-55953AEFB016}" type="presParOf" srcId="{2CF6339D-C854-4268-8B76-C754BE15BF94}" destId="{1885AEDB-3EEB-45D3-A37A-29C8E962F7B8}" srcOrd="0" destOrd="0" presId="urn:microsoft.com/office/officeart/2005/8/layout/process4"/>
    <dgm:cxn modelId="{0C9CEAD5-5003-48B7-9E70-8C483A043BE4}" type="presParOf" srcId="{8B714295-F60A-4A73-8792-86449E4A6061}" destId="{ABDC592E-6C70-4A18-9549-C4D7753ADBAD}" srcOrd="1" destOrd="0" presId="urn:microsoft.com/office/officeart/2005/8/layout/process4"/>
    <dgm:cxn modelId="{1D71CD8C-C618-4AF0-A5C5-358DB12AB452}" type="presParOf" srcId="{8B714295-F60A-4A73-8792-86449E4A6061}" destId="{BECA3558-0D5C-4963-B1D7-D951B797B3ED}" srcOrd="2" destOrd="0" presId="urn:microsoft.com/office/officeart/2005/8/layout/process4"/>
    <dgm:cxn modelId="{C492E62D-0692-4AF0-9DED-65A9B458C831}" type="presParOf" srcId="{BECA3558-0D5C-4963-B1D7-D951B797B3ED}" destId="{DAE56FFE-F326-4579-915B-D9160E6F8357}" srcOrd="0" destOrd="0" presId="urn:microsoft.com/office/officeart/2005/8/layout/process4"/>
    <dgm:cxn modelId="{0436D71B-EFF7-46F3-8379-AA29639646FD}" type="presParOf" srcId="{8B714295-F60A-4A73-8792-86449E4A6061}" destId="{E27FEAA7-0803-462A-815A-45A320DBE3C1}" srcOrd="3" destOrd="0" presId="urn:microsoft.com/office/officeart/2005/8/layout/process4"/>
    <dgm:cxn modelId="{505E0560-6868-4195-9050-C2888318987D}" type="presParOf" srcId="{8B714295-F60A-4A73-8792-86449E4A6061}" destId="{E5EC5031-97F5-4DA1-92A5-CAE037F491E4}" srcOrd="4" destOrd="0" presId="urn:microsoft.com/office/officeart/2005/8/layout/process4"/>
    <dgm:cxn modelId="{48F9E6E0-AB1A-42E3-983D-46D34EA25F38}" type="presParOf" srcId="{E5EC5031-97F5-4DA1-92A5-CAE037F491E4}" destId="{3D932CA7-0874-4C59-B200-21450DB0FD41}" srcOrd="0" destOrd="0" presId="urn:microsoft.com/office/officeart/2005/8/layout/process4"/>
    <dgm:cxn modelId="{05E19063-CA3F-4EC9-B6E9-4164F5BBFE96}" type="presParOf" srcId="{8B714295-F60A-4A73-8792-86449E4A6061}" destId="{DDE9D69A-B39C-482B-A09D-2EBABD251E4B}" srcOrd="5" destOrd="0" presId="urn:microsoft.com/office/officeart/2005/8/layout/process4"/>
    <dgm:cxn modelId="{EC95278B-6E44-438C-BF29-AEDCF38F2D2E}" type="presParOf" srcId="{8B714295-F60A-4A73-8792-86449E4A6061}" destId="{12886380-BA57-4F24-B694-47A6D9F7C992}" srcOrd="6" destOrd="0" presId="urn:microsoft.com/office/officeart/2005/8/layout/process4"/>
    <dgm:cxn modelId="{325F9D01-E9E6-4442-B54B-E6AAB4802A97}" type="presParOf" srcId="{12886380-BA57-4F24-B694-47A6D9F7C992}" destId="{C0F87D1C-5ED9-4862-90EB-BC6781E181F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ED58D5-8DCD-4BC1-8FB1-7FD1119877FD}" type="doc">
      <dgm:prSet loTypeId="urn:microsoft.com/office/officeart/2005/8/layout/cycle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BF3F83A-20C4-4918-938D-0728C26354CD}">
      <dgm:prSet phldrT="[文字]"/>
      <dgm:spPr/>
      <dgm:t>
        <a:bodyPr/>
        <a:lstStyle/>
        <a:p>
          <a:r>
            <a:rPr lang="en-US" altLang="zh-TW" dirty="0" smtClean="0"/>
            <a:t>1</a:t>
          </a:r>
          <a:endParaRPr lang="zh-TW" altLang="en-US" dirty="0"/>
        </a:p>
      </dgm:t>
    </dgm:pt>
    <dgm:pt modelId="{21D5036D-5B85-4B70-BF8E-CDDA0AC4CBEC}" type="parTrans" cxnId="{6D72D3C7-0E95-4FFD-B376-B960EDD4FBBF}">
      <dgm:prSet/>
      <dgm:spPr/>
      <dgm:t>
        <a:bodyPr/>
        <a:lstStyle/>
        <a:p>
          <a:endParaRPr lang="zh-TW" altLang="en-US"/>
        </a:p>
      </dgm:t>
    </dgm:pt>
    <dgm:pt modelId="{40922B99-74CD-4981-A252-D6111382F48E}" type="sibTrans" cxnId="{6D72D3C7-0E95-4FFD-B376-B960EDD4FBBF}">
      <dgm:prSet/>
      <dgm:spPr/>
      <dgm:t>
        <a:bodyPr/>
        <a:lstStyle/>
        <a:p>
          <a:endParaRPr lang="zh-TW" altLang="en-US"/>
        </a:p>
      </dgm:t>
    </dgm:pt>
    <dgm:pt modelId="{5A8EE6C4-3F7C-4F72-99E8-8582E45BA3E8}">
      <dgm:prSet phldrT="[文字]"/>
      <dgm:spPr/>
      <dgm:t>
        <a:bodyPr/>
        <a:lstStyle/>
        <a:p>
          <a:r>
            <a:rPr lang="zh-TW" altLang="en-US" dirty="0" smtClean="0"/>
            <a:t>課程延伸</a:t>
          </a:r>
          <a:endParaRPr lang="zh-TW" altLang="en-US" dirty="0"/>
        </a:p>
      </dgm:t>
    </dgm:pt>
    <dgm:pt modelId="{3706371E-57FA-47E8-816C-63093389B012}" type="parTrans" cxnId="{A31EC500-C34A-4C05-B508-9511F19B5826}">
      <dgm:prSet/>
      <dgm:spPr/>
      <dgm:t>
        <a:bodyPr/>
        <a:lstStyle/>
        <a:p>
          <a:endParaRPr lang="zh-TW" altLang="en-US"/>
        </a:p>
      </dgm:t>
    </dgm:pt>
    <dgm:pt modelId="{B052231A-B092-4D17-9472-BB74B1A88F99}" type="sibTrans" cxnId="{A31EC500-C34A-4C05-B508-9511F19B5826}">
      <dgm:prSet/>
      <dgm:spPr/>
      <dgm:t>
        <a:bodyPr/>
        <a:lstStyle/>
        <a:p>
          <a:endParaRPr lang="zh-TW" altLang="en-US"/>
        </a:p>
      </dgm:t>
    </dgm:pt>
    <dgm:pt modelId="{3E215C27-704E-4C43-A7AA-8999AE7E40C7}">
      <dgm:prSet phldrT="[文字]"/>
      <dgm:spPr/>
      <dgm:t>
        <a:bodyPr/>
        <a:lstStyle/>
        <a:p>
          <a:r>
            <a:rPr lang="en-US" altLang="zh-TW" dirty="0" smtClean="0"/>
            <a:t>2</a:t>
          </a:r>
          <a:endParaRPr lang="zh-TW" altLang="en-US" dirty="0"/>
        </a:p>
      </dgm:t>
    </dgm:pt>
    <dgm:pt modelId="{25AA7CCF-D719-4466-918C-35679B0A843F}" type="parTrans" cxnId="{0E42D3B4-6794-4EAF-96DF-0F44E1244F29}">
      <dgm:prSet/>
      <dgm:spPr/>
      <dgm:t>
        <a:bodyPr/>
        <a:lstStyle/>
        <a:p>
          <a:endParaRPr lang="zh-TW" altLang="en-US"/>
        </a:p>
      </dgm:t>
    </dgm:pt>
    <dgm:pt modelId="{160AC10A-77CD-4408-AAA5-3E07729B5D57}" type="sibTrans" cxnId="{0E42D3B4-6794-4EAF-96DF-0F44E1244F29}">
      <dgm:prSet/>
      <dgm:spPr/>
      <dgm:t>
        <a:bodyPr/>
        <a:lstStyle/>
        <a:p>
          <a:endParaRPr lang="zh-TW" altLang="en-US"/>
        </a:p>
      </dgm:t>
    </dgm:pt>
    <dgm:pt modelId="{AD8B0FF2-9E2E-4910-980A-41F4697D26F7}">
      <dgm:prSet phldrT="[文字]"/>
      <dgm:spPr/>
      <dgm:t>
        <a:bodyPr/>
        <a:lstStyle/>
        <a:p>
          <a:r>
            <a:rPr lang="zh-TW" altLang="en-US" dirty="0" smtClean="0"/>
            <a:t>專業精進</a:t>
          </a:r>
          <a:endParaRPr lang="zh-TW" altLang="en-US" dirty="0"/>
        </a:p>
      </dgm:t>
    </dgm:pt>
    <dgm:pt modelId="{F405BB61-44A1-4A62-841D-DB19B96330E4}" type="parTrans" cxnId="{68D0F1A8-F0DB-4872-AF03-DE6081886968}">
      <dgm:prSet/>
      <dgm:spPr/>
      <dgm:t>
        <a:bodyPr/>
        <a:lstStyle/>
        <a:p>
          <a:endParaRPr lang="zh-TW" altLang="en-US"/>
        </a:p>
      </dgm:t>
    </dgm:pt>
    <dgm:pt modelId="{6B442809-7AB9-49A3-8E45-F43E3F6F4D02}" type="sibTrans" cxnId="{68D0F1A8-F0DB-4872-AF03-DE6081886968}">
      <dgm:prSet/>
      <dgm:spPr/>
      <dgm:t>
        <a:bodyPr/>
        <a:lstStyle/>
        <a:p>
          <a:endParaRPr lang="zh-TW" altLang="en-US"/>
        </a:p>
      </dgm:t>
    </dgm:pt>
    <dgm:pt modelId="{17A5DD1C-D8C2-4731-B633-515952187B47}">
      <dgm:prSet phldrT="[文字]"/>
      <dgm:spPr/>
      <dgm:t>
        <a:bodyPr/>
        <a:lstStyle/>
        <a:p>
          <a:r>
            <a:rPr lang="en-US" altLang="zh-TW" dirty="0" smtClean="0"/>
            <a:t>3</a:t>
          </a:r>
          <a:endParaRPr lang="zh-TW" altLang="en-US" dirty="0"/>
        </a:p>
      </dgm:t>
    </dgm:pt>
    <dgm:pt modelId="{88BBA000-6855-4A7A-8DE5-B85FCE1E4C7C}" type="parTrans" cxnId="{AB5E8425-FFD5-45B1-8F5D-81EBE4F9FE52}">
      <dgm:prSet/>
      <dgm:spPr/>
      <dgm:t>
        <a:bodyPr/>
        <a:lstStyle/>
        <a:p>
          <a:endParaRPr lang="zh-TW" altLang="en-US"/>
        </a:p>
      </dgm:t>
    </dgm:pt>
    <dgm:pt modelId="{4A42619A-0BB9-4B3C-8796-9CFC389A0FF3}" type="sibTrans" cxnId="{AB5E8425-FFD5-45B1-8F5D-81EBE4F9FE52}">
      <dgm:prSet/>
      <dgm:spPr/>
      <dgm:t>
        <a:bodyPr/>
        <a:lstStyle/>
        <a:p>
          <a:endParaRPr lang="zh-TW" altLang="en-US"/>
        </a:p>
      </dgm:t>
    </dgm:pt>
    <dgm:pt modelId="{02793652-520C-4070-B793-2FF01C447B59}">
      <dgm:prSet phldrT="[文字]"/>
      <dgm:spPr/>
      <dgm:t>
        <a:bodyPr/>
        <a:lstStyle/>
        <a:p>
          <a:r>
            <a:rPr lang="zh-TW" altLang="en-US" dirty="0" smtClean="0"/>
            <a:t>自我提升</a:t>
          </a:r>
          <a:endParaRPr lang="zh-TW" altLang="en-US" dirty="0"/>
        </a:p>
      </dgm:t>
    </dgm:pt>
    <dgm:pt modelId="{07317952-5B2E-4206-B7E9-7F6965CCFBF7}" type="parTrans" cxnId="{DE24062B-AC5E-41EE-9B96-2BFE6E23AAD9}">
      <dgm:prSet/>
      <dgm:spPr/>
      <dgm:t>
        <a:bodyPr/>
        <a:lstStyle/>
        <a:p>
          <a:endParaRPr lang="zh-TW" altLang="en-US"/>
        </a:p>
      </dgm:t>
    </dgm:pt>
    <dgm:pt modelId="{E4A78AB0-890D-485B-A130-954540A6C1D2}" type="sibTrans" cxnId="{DE24062B-AC5E-41EE-9B96-2BFE6E23AAD9}">
      <dgm:prSet/>
      <dgm:spPr/>
      <dgm:t>
        <a:bodyPr/>
        <a:lstStyle/>
        <a:p>
          <a:endParaRPr lang="zh-TW" altLang="en-US"/>
        </a:p>
      </dgm:t>
    </dgm:pt>
    <dgm:pt modelId="{C7359674-7464-435E-99C0-C1E7A600DC7D}">
      <dgm:prSet phldrT="[文字]"/>
      <dgm:spPr/>
      <dgm:t>
        <a:bodyPr/>
        <a:lstStyle/>
        <a:p>
          <a:r>
            <a:rPr lang="en-US" altLang="zh-TW" dirty="0" smtClean="0"/>
            <a:t>4</a:t>
          </a:r>
          <a:endParaRPr lang="zh-TW" altLang="en-US" dirty="0"/>
        </a:p>
      </dgm:t>
    </dgm:pt>
    <dgm:pt modelId="{9C2D7319-54F6-4228-AF19-F8083DCEBBFE}" type="parTrans" cxnId="{4717F5A5-B8FB-4C27-81F4-1A263C90156D}">
      <dgm:prSet/>
      <dgm:spPr/>
      <dgm:t>
        <a:bodyPr/>
        <a:lstStyle/>
        <a:p>
          <a:endParaRPr lang="zh-TW" altLang="en-US"/>
        </a:p>
      </dgm:t>
    </dgm:pt>
    <dgm:pt modelId="{E17719B1-A18B-40D0-8ED0-844B2511853F}" type="sibTrans" cxnId="{4717F5A5-B8FB-4C27-81F4-1A263C90156D}">
      <dgm:prSet/>
      <dgm:spPr/>
      <dgm:t>
        <a:bodyPr/>
        <a:lstStyle/>
        <a:p>
          <a:endParaRPr lang="zh-TW" altLang="en-US"/>
        </a:p>
      </dgm:t>
    </dgm:pt>
    <dgm:pt modelId="{A113115D-85D2-4925-8F61-8A8CB9A97320}">
      <dgm:prSet phldrT="[文字]"/>
      <dgm:spPr/>
      <dgm:t>
        <a:bodyPr/>
        <a:lstStyle/>
        <a:p>
          <a:r>
            <a:rPr lang="zh-TW" altLang="en-US" dirty="0" smtClean="0"/>
            <a:t>職場接軌</a:t>
          </a:r>
          <a:endParaRPr lang="zh-TW" altLang="en-US" dirty="0"/>
        </a:p>
      </dgm:t>
    </dgm:pt>
    <dgm:pt modelId="{574474B6-70CA-4383-A0D9-24393D086E33}" type="parTrans" cxnId="{04E980E2-5F7F-4717-80F5-FFA55217629E}">
      <dgm:prSet/>
      <dgm:spPr/>
      <dgm:t>
        <a:bodyPr/>
        <a:lstStyle/>
        <a:p>
          <a:endParaRPr lang="zh-TW" altLang="en-US"/>
        </a:p>
      </dgm:t>
    </dgm:pt>
    <dgm:pt modelId="{44EB9E50-D5A6-4EEA-A148-69505A40BC41}" type="sibTrans" cxnId="{04E980E2-5F7F-4717-80F5-FFA55217629E}">
      <dgm:prSet/>
      <dgm:spPr/>
      <dgm:t>
        <a:bodyPr/>
        <a:lstStyle/>
        <a:p>
          <a:endParaRPr lang="zh-TW" altLang="en-US"/>
        </a:p>
      </dgm:t>
    </dgm:pt>
    <dgm:pt modelId="{58145A33-6985-4A98-9299-18953CF3A0AF}" type="pres">
      <dgm:prSet presAssocID="{84ED58D5-8DCD-4BC1-8FB1-7FD1119877F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83B64AB-2012-4461-9FA5-EF28244F2F48}" type="pres">
      <dgm:prSet presAssocID="{84ED58D5-8DCD-4BC1-8FB1-7FD1119877FD}" presName="children" presStyleCnt="0"/>
      <dgm:spPr/>
      <dgm:t>
        <a:bodyPr/>
        <a:lstStyle/>
        <a:p>
          <a:endParaRPr lang="zh-TW" altLang="en-US"/>
        </a:p>
      </dgm:t>
    </dgm:pt>
    <dgm:pt modelId="{42290115-8CAC-4E35-A62B-21E134D11AE2}" type="pres">
      <dgm:prSet presAssocID="{84ED58D5-8DCD-4BC1-8FB1-7FD1119877FD}" presName="child1group" presStyleCnt="0"/>
      <dgm:spPr/>
      <dgm:t>
        <a:bodyPr/>
        <a:lstStyle/>
        <a:p>
          <a:endParaRPr lang="zh-TW" altLang="en-US"/>
        </a:p>
      </dgm:t>
    </dgm:pt>
    <dgm:pt modelId="{CF3BDB47-FBA5-4E83-B9AA-087BD414AB82}" type="pres">
      <dgm:prSet presAssocID="{84ED58D5-8DCD-4BC1-8FB1-7FD1119877FD}" presName="child1" presStyleLbl="bgAcc1" presStyleIdx="0" presStyleCnt="4" custScaleX="133160" custScaleY="132477" custLinFactNeighborX="-6053" custLinFactNeighborY="2003"/>
      <dgm:spPr/>
      <dgm:t>
        <a:bodyPr/>
        <a:lstStyle/>
        <a:p>
          <a:endParaRPr lang="zh-TW" altLang="en-US"/>
        </a:p>
      </dgm:t>
    </dgm:pt>
    <dgm:pt modelId="{4AEE891D-94DE-4E08-8623-A0FA20C9B544}" type="pres">
      <dgm:prSet presAssocID="{84ED58D5-8DCD-4BC1-8FB1-7FD1119877F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1421E8-655F-429A-8FDE-06A77F367640}" type="pres">
      <dgm:prSet presAssocID="{84ED58D5-8DCD-4BC1-8FB1-7FD1119877FD}" presName="child2group" presStyleCnt="0"/>
      <dgm:spPr/>
      <dgm:t>
        <a:bodyPr/>
        <a:lstStyle/>
        <a:p>
          <a:endParaRPr lang="zh-TW" altLang="en-US"/>
        </a:p>
      </dgm:t>
    </dgm:pt>
    <dgm:pt modelId="{9882C703-23E9-4DA7-8A44-9B515657EED4}" type="pres">
      <dgm:prSet presAssocID="{84ED58D5-8DCD-4BC1-8FB1-7FD1119877FD}" presName="child2" presStyleLbl="bgAcc1" presStyleIdx="1" presStyleCnt="4" custScaleX="135791" custScaleY="143303"/>
      <dgm:spPr/>
      <dgm:t>
        <a:bodyPr/>
        <a:lstStyle/>
        <a:p>
          <a:endParaRPr lang="zh-TW" altLang="en-US"/>
        </a:p>
      </dgm:t>
    </dgm:pt>
    <dgm:pt modelId="{C62A5F0A-CEB8-41B3-9F0C-4244B95582AB}" type="pres">
      <dgm:prSet presAssocID="{84ED58D5-8DCD-4BC1-8FB1-7FD1119877F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24FFD2-812A-457E-8F7D-83F209FF3D66}" type="pres">
      <dgm:prSet presAssocID="{84ED58D5-8DCD-4BC1-8FB1-7FD1119877FD}" presName="child3group" presStyleCnt="0"/>
      <dgm:spPr/>
      <dgm:t>
        <a:bodyPr/>
        <a:lstStyle/>
        <a:p>
          <a:endParaRPr lang="zh-TW" altLang="en-US"/>
        </a:p>
      </dgm:t>
    </dgm:pt>
    <dgm:pt modelId="{48EB7702-6FD0-4A56-8C49-8D503878AF2F}" type="pres">
      <dgm:prSet presAssocID="{84ED58D5-8DCD-4BC1-8FB1-7FD1119877FD}" presName="child3" presStyleLbl="bgAcc1" presStyleIdx="2" presStyleCnt="4" custScaleX="129964" custScaleY="118550"/>
      <dgm:spPr/>
      <dgm:t>
        <a:bodyPr/>
        <a:lstStyle/>
        <a:p>
          <a:endParaRPr lang="zh-TW" altLang="en-US"/>
        </a:p>
      </dgm:t>
    </dgm:pt>
    <dgm:pt modelId="{DA0421CB-8C71-43D2-A55B-0C19889880BF}" type="pres">
      <dgm:prSet presAssocID="{84ED58D5-8DCD-4BC1-8FB1-7FD1119877F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A4D085-DA74-4F84-BA22-429E83C10F79}" type="pres">
      <dgm:prSet presAssocID="{84ED58D5-8DCD-4BC1-8FB1-7FD1119877FD}" presName="child4group" presStyleCnt="0"/>
      <dgm:spPr/>
      <dgm:t>
        <a:bodyPr/>
        <a:lstStyle/>
        <a:p>
          <a:endParaRPr lang="zh-TW" altLang="en-US"/>
        </a:p>
      </dgm:t>
    </dgm:pt>
    <dgm:pt modelId="{F9152BF6-30AE-4F3F-B91A-13C95E599B04}" type="pres">
      <dgm:prSet presAssocID="{84ED58D5-8DCD-4BC1-8FB1-7FD1119877FD}" presName="child4" presStyleLbl="bgAcc1" presStyleIdx="3" presStyleCnt="4" custScaleX="129113" custScaleY="130111" custLinFactNeighborX="-11238" custLinFactNeighborY="-7340"/>
      <dgm:spPr/>
      <dgm:t>
        <a:bodyPr/>
        <a:lstStyle/>
        <a:p>
          <a:endParaRPr lang="zh-TW" altLang="en-US"/>
        </a:p>
      </dgm:t>
    </dgm:pt>
    <dgm:pt modelId="{EAF73CAB-1FEA-4AA9-8EDB-5A04B10CD167}" type="pres">
      <dgm:prSet presAssocID="{84ED58D5-8DCD-4BC1-8FB1-7FD1119877F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F13152-F31E-4A4E-BEA7-BF9EB2FC7BD6}" type="pres">
      <dgm:prSet presAssocID="{84ED58D5-8DCD-4BC1-8FB1-7FD1119877FD}" presName="childPlaceholder" presStyleCnt="0"/>
      <dgm:spPr/>
      <dgm:t>
        <a:bodyPr/>
        <a:lstStyle/>
        <a:p>
          <a:endParaRPr lang="zh-TW" altLang="en-US"/>
        </a:p>
      </dgm:t>
    </dgm:pt>
    <dgm:pt modelId="{FDBD3199-B930-434E-BB85-EF8E2EB6A450}" type="pres">
      <dgm:prSet presAssocID="{84ED58D5-8DCD-4BC1-8FB1-7FD1119877FD}" presName="circle" presStyleCnt="0"/>
      <dgm:spPr/>
      <dgm:t>
        <a:bodyPr/>
        <a:lstStyle/>
        <a:p>
          <a:endParaRPr lang="zh-TW" altLang="en-US"/>
        </a:p>
      </dgm:t>
    </dgm:pt>
    <dgm:pt modelId="{61FF58E5-E2E7-45B4-B0C0-BF9912B9DE61}" type="pres">
      <dgm:prSet presAssocID="{84ED58D5-8DCD-4BC1-8FB1-7FD1119877F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DB8C01-D094-46BE-8D51-ADBEB3C27C0D}" type="pres">
      <dgm:prSet presAssocID="{84ED58D5-8DCD-4BC1-8FB1-7FD1119877FD}" presName="quadrant2" presStyleLbl="node1" presStyleIdx="1" presStyleCnt="4" custLinFactNeighborX="-1351" custLinFactNeighborY="17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5DDE87-23DD-4075-88A5-F11586FE9A64}" type="pres">
      <dgm:prSet presAssocID="{84ED58D5-8DCD-4BC1-8FB1-7FD1119877F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C6065F-FD77-47F4-86F2-45414167F4E6}" type="pres">
      <dgm:prSet presAssocID="{84ED58D5-8DCD-4BC1-8FB1-7FD1119877F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1CF709-FB2C-49FB-A9AA-17C6EB181E7C}" type="pres">
      <dgm:prSet presAssocID="{84ED58D5-8DCD-4BC1-8FB1-7FD1119877FD}" presName="quadrantPlaceholder" presStyleCnt="0"/>
      <dgm:spPr/>
      <dgm:t>
        <a:bodyPr/>
        <a:lstStyle/>
        <a:p>
          <a:endParaRPr lang="zh-TW" altLang="en-US"/>
        </a:p>
      </dgm:t>
    </dgm:pt>
    <dgm:pt modelId="{4161B8AE-88C9-4908-B817-6EF4F88104E3}" type="pres">
      <dgm:prSet presAssocID="{84ED58D5-8DCD-4BC1-8FB1-7FD1119877FD}" presName="center1" presStyleLbl="fgShp" presStyleIdx="0" presStyleCnt="2"/>
      <dgm:spPr/>
      <dgm:t>
        <a:bodyPr/>
        <a:lstStyle/>
        <a:p>
          <a:endParaRPr lang="zh-TW" altLang="en-US"/>
        </a:p>
      </dgm:t>
    </dgm:pt>
    <dgm:pt modelId="{3B4A247E-DE3B-4E37-ACF2-A5B129BD1508}" type="pres">
      <dgm:prSet presAssocID="{84ED58D5-8DCD-4BC1-8FB1-7FD1119877FD}" presName="center2" presStyleLbl="fgShp" presStyleIdx="1" presStyleCnt="2"/>
      <dgm:spPr/>
      <dgm:t>
        <a:bodyPr/>
        <a:lstStyle/>
        <a:p>
          <a:endParaRPr lang="zh-TW" altLang="en-US"/>
        </a:p>
      </dgm:t>
    </dgm:pt>
  </dgm:ptLst>
  <dgm:cxnLst>
    <dgm:cxn modelId="{E42AF14A-0431-4707-BEF2-DC5ACBAC1697}" type="presOf" srcId="{02793652-520C-4070-B793-2FF01C447B59}" destId="{DA0421CB-8C71-43D2-A55B-0C19889880BF}" srcOrd="1" destOrd="0" presId="urn:microsoft.com/office/officeart/2005/8/layout/cycle4"/>
    <dgm:cxn modelId="{85007EC7-61A7-4272-912F-3EA017F1281B}" type="presOf" srcId="{AD8B0FF2-9E2E-4910-980A-41F4697D26F7}" destId="{C62A5F0A-CEB8-41B3-9F0C-4244B95582AB}" srcOrd="1" destOrd="0" presId="urn:microsoft.com/office/officeart/2005/8/layout/cycle4"/>
    <dgm:cxn modelId="{3CC67969-F447-43EF-846A-CB6F7FEBBF5A}" type="presOf" srcId="{C7359674-7464-435E-99C0-C1E7A600DC7D}" destId="{84C6065F-FD77-47F4-86F2-45414167F4E6}" srcOrd="0" destOrd="0" presId="urn:microsoft.com/office/officeart/2005/8/layout/cycle4"/>
    <dgm:cxn modelId="{6D72D3C7-0E95-4FFD-B376-B960EDD4FBBF}" srcId="{84ED58D5-8DCD-4BC1-8FB1-7FD1119877FD}" destId="{9BF3F83A-20C4-4918-938D-0728C26354CD}" srcOrd="0" destOrd="0" parTransId="{21D5036D-5B85-4B70-BF8E-CDDA0AC4CBEC}" sibTransId="{40922B99-74CD-4981-A252-D6111382F48E}"/>
    <dgm:cxn modelId="{04E980E2-5F7F-4717-80F5-FFA55217629E}" srcId="{C7359674-7464-435E-99C0-C1E7A600DC7D}" destId="{A113115D-85D2-4925-8F61-8A8CB9A97320}" srcOrd="0" destOrd="0" parTransId="{574474B6-70CA-4383-A0D9-24393D086E33}" sibTransId="{44EB9E50-D5A6-4EEA-A148-69505A40BC41}"/>
    <dgm:cxn modelId="{E0BF1459-F226-4FB7-B7C9-0B5B4E33F02B}" type="presOf" srcId="{5A8EE6C4-3F7C-4F72-99E8-8582E45BA3E8}" destId="{4AEE891D-94DE-4E08-8623-A0FA20C9B544}" srcOrd="1" destOrd="0" presId="urn:microsoft.com/office/officeart/2005/8/layout/cycle4"/>
    <dgm:cxn modelId="{A31EC500-C34A-4C05-B508-9511F19B5826}" srcId="{9BF3F83A-20C4-4918-938D-0728C26354CD}" destId="{5A8EE6C4-3F7C-4F72-99E8-8582E45BA3E8}" srcOrd="0" destOrd="0" parTransId="{3706371E-57FA-47E8-816C-63093389B012}" sibTransId="{B052231A-B092-4D17-9472-BB74B1A88F99}"/>
    <dgm:cxn modelId="{49BB72CF-2DD8-4F37-8EAA-206399F98893}" type="presOf" srcId="{AD8B0FF2-9E2E-4910-980A-41F4697D26F7}" destId="{9882C703-23E9-4DA7-8A44-9B515657EED4}" srcOrd="0" destOrd="0" presId="urn:microsoft.com/office/officeart/2005/8/layout/cycle4"/>
    <dgm:cxn modelId="{7BB75257-D9E3-4C5D-8CE9-425F87F0B1A8}" type="presOf" srcId="{17A5DD1C-D8C2-4731-B633-515952187B47}" destId="{675DDE87-23DD-4075-88A5-F11586FE9A64}" srcOrd="0" destOrd="0" presId="urn:microsoft.com/office/officeart/2005/8/layout/cycle4"/>
    <dgm:cxn modelId="{4717F5A5-B8FB-4C27-81F4-1A263C90156D}" srcId="{84ED58D5-8DCD-4BC1-8FB1-7FD1119877FD}" destId="{C7359674-7464-435E-99C0-C1E7A600DC7D}" srcOrd="3" destOrd="0" parTransId="{9C2D7319-54F6-4228-AF19-F8083DCEBBFE}" sibTransId="{E17719B1-A18B-40D0-8ED0-844B2511853F}"/>
    <dgm:cxn modelId="{2A448EC0-237C-4304-A316-33FFC8F0AA77}" type="presOf" srcId="{9BF3F83A-20C4-4918-938D-0728C26354CD}" destId="{61FF58E5-E2E7-45B4-B0C0-BF9912B9DE61}" srcOrd="0" destOrd="0" presId="urn:microsoft.com/office/officeart/2005/8/layout/cycle4"/>
    <dgm:cxn modelId="{98BFD887-93CC-48AA-9384-1A62B4C64F0E}" type="presOf" srcId="{5A8EE6C4-3F7C-4F72-99E8-8582E45BA3E8}" destId="{CF3BDB47-FBA5-4E83-B9AA-087BD414AB82}" srcOrd="0" destOrd="0" presId="urn:microsoft.com/office/officeart/2005/8/layout/cycle4"/>
    <dgm:cxn modelId="{3C66C81A-44AB-473B-BEAC-8BA740120E06}" type="presOf" srcId="{84ED58D5-8DCD-4BC1-8FB1-7FD1119877FD}" destId="{58145A33-6985-4A98-9299-18953CF3A0AF}" srcOrd="0" destOrd="0" presId="urn:microsoft.com/office/officeart/2005/8/layout/cycle4"/>
    <dgm:cxn modelId="{AB5E8425-FFD5-45B1-8F5D-81EBE4F9FE52}" srcId="{84ED58D5-8DCD-4BC1-8FB1-7FD1119877FD}" destId="{17A5DD1C-D8C2-4731-B633-515952187B47}" srcOrd="2" destOrd="0" parTransId="{88BBA000-6855-4A7A-8DE5-B85FCE1E4C7C}" sibTransId="{4A42619A-0BB9-4B3C-8796-9CFC389A0FF3}"/>
    <dgm:cxn modelId="{F63C8B64-238C-4A76-9DD9-24944CF6F82C}" type="presOf" srcId="{02793652-520C-4070-B793-2FF01C447B59}" destId="{48EB7702-6FD0-4A56-8C49-8D503878AF2F}" srcOrd="0" destOrd="0" presId="urn:microsoft.com/office/officeart/2005/8/layout/cycle4"/>
    <dgm:cxn modelId="{68D0F1A8-F0DB-4872-AF03-DE6081886968}" srcId="{3E215C27-704E-4C43-A7AA-8999AE7E40C7}" destId="{AD8B0FF2-9E2E-4910-980A-41F4697D26F7}" srcOrd="0" destOrd="0" parTransId="{F405BB61-44A1-4A62-841D-DB19B96330E4}" sibTransId="{6B442809-7AB9-49A3-8E45-F43E3F6F4D02}"/>
    <dgm:cxn modelId="{3FECD593-3C9A-417F-B5B3-ABE916C04FF7}" type="presOf" srcId="{3E215C27-704E-4C43-A7AA-8999AE7E40C7}" destId="{3DDB8C01-D094-46BE-8D51-ADBEB3C27C0D}" srcOrd="0" destOrd="0" presId="urn:microsoft.com/office/officeart/2005/8/layout/cycle4"/>
    <dgm:cxn modelId="{DE24062B-AC5E-41EE-9B96-2BFE6E23AAD9}" srcId="{17A5DD1C-D8C2-4731-B633-515952187B47}" destId="{02793652-520C-4070-B793-2FF01C447B59}" srcOrd="0" destOrd="0" parTransId="{07317952-5B2E-4206-B7E9-7F6965CCFBF7}" sibTransId="{E4A78AB0-890D-485B-A130-954540A6C1D2}"/>
    <dgm:cxn modelId="{EDB3DD16-E2BF-47F4-AEE4-89D7EDA2AB4E}" type="presOf" srcId="{A113115D-85D2-4925-8F61-8A8CB9A97320}" destId="{EAF73CAB-1FEA-4AA9-8EDB-5A04B10CD167}" srcOrd="1" destOrd="0" presId="urn:microsoft.com/office/officeart/2005/8/layout/cycle4"/>
    <dgm:cxn modelId="{599611E1-F85A-4F9F-80F4-8CB5DA02CDAB}" type="presOf" srcId="{A113115D-85D2-4925-8F61-8A8CB9A97320}" destId="{F9152BF6-30AE-4F3F-B91A-13C95E599B04}" srcOrd="0" destOrd="0" presId="urn:microsoft.com/office/officeart/2005/8/layout/cycle4"/>
    <dgm:cxn modelId="{0E42D3B4-6794-4EAF-96DF-0F44E1244F29}" srcId="{84ED58D5-8DCD-4BC1-8FB1-7FD1119877FD}" destId="{3E215C27-704E-4C43-A7AA-8999AE7E40C7}" srcOrd="1" destOrd="0" parTransId="{25AA7CCF-D719-4466-918C-35679B0A843F}" sibTransId="{160AC10A-77CD-4408-AAA5-3E07729B5D57}"/>
    <dgm:cxn modelId="{55355C02-9610-4C9D-B792-DB0B315FB88E}" type="presParOf" srcId="{58145A33-6985-4A98-9299-18953CF3A0AF}" destId="{083B64AB-2012-4461-9FA5-EF28244F2F48}" srcOrd="0" destOrd="0" presId="urn:microsoft.com/office/officeart/2005/8/layout/cycle4"/>
    <dgm:cxn modelId="{E99AEA7B-00A4-48A4-BC94-125E7B326DAA}" type="presParOf" srcId="{083B64AB-2012-4461-9FA5-EF28244F2F48}" destId="{42290115-8CAC-4E35-A62B-21E134D11AE2}" srcOrd="0" destOrd="0" presId="urn:microsoft.com/office/officeart/2005/8/layout/cycle4"/>
    <dgm:cxn modelId="{382DDB9D-FFC5-4F72-AA47-3DCA2F545C87}" type="presParOf" srcId="{42290115-8CAC-4E35-A62B-21E134D11AE2}" destId="{CF3BDB47-FBA5-4E83-B9AA-087BD414AB82}" srcOrd="0" destOrd="0" presId="urn:microsoft.com/office/officeart/2005/8/layout/cycle4"/>
    <dgm:cxn modelId="{2C533356-622D-4C13-96F7-144600305BBD}" type="presParOf" srcId="{42290115-8CAC-4E35-A62B-21E134D11AE2}" destId="{4AEE891D-94DE-4E08-8623-A0FA20C9B544}" srcOrd="1" destOrd="0" presId="urn:microsoft.com/office/officeart/2005/8/layout/cycle4"/>
    <dgm:cxn modelId="{2AB46583-7427-476F-B8BB-B2EA14AB384B}" type="presParOf" srcId="{083B64AB-2012-4461-9FA5-EF28244F2F48}" destId="{AD1421E8-655F-429A-8FDE-06A77F367640}" srcOrd="1" destOrd="0" presId="urn:microsoft.com/office/officeart/2005/8/layout/cycle4"/>
    <dgm:cxn modelId="{7F5E115A-AAB7-48B3-BB94-1754679F7EE4}" type="presParOf" srcId="{AD1421E8-655F-429A-8FDE-06A77F367640}" destId="{9882C703-23E9-4DA7-8A44-9B515657EED4}" srcOrd="0" destOrd="0" presId="urn:microsoft.com/office/officeart/2005/8/layout/cycle4"/>
    <dgm:cxn modelId="{91C7515A-E0DC-4E7B-A8C4-1A268F0A3228}" type="presParOf" srcId="{AD1421E8-655F-429A-8FDE-06A77F367640}" destId="{C62A5F0A-CEB8-41B3-9F0C-4244B95582AB}" srcOrd="1" destOrd="0" presId="urn:microsoft.com/office/officeart/2005/8/layout/cycle4"/>
    <dgm:cxn modelId="{ACE79EBA-E171-42E4-B7EF-515B19EBF9B8}" type="presParOf" srcId="{083B64AB-2012-4461-9FA5-EF28244F2F48}" destId="{6E24FFD2-812A-457E-8F7D-83F209FF3D66}" srcOrd="2" destOrd="0" presId="urn:microsoft.com/office/officeart/2005/8/layout/cycle4"/>
    <dgm:cxn modelId="{E744C5A8-A721-45BF-9A5B-B724B6A37447}" type="presParOf" srcId="{6E24FFD2-812A-457E-8F7D-83F209FF3D66}" destId="{48EB7702-6FD0-4A56-8C49-8D503878AF2F}" srcOrd="0" destOrd="0" presId="urn:microsoft.com/office/officeart/2005/8/layout/cycle4"/>
    <dgm:cxn modelId="{D306CBA0-59FA-4E3A-BF27-7B0146EEC1CB}" type="presParOf" srcId="{6E24FFD2-812A-457E-8F7D-83F209FF3D66}" destId="{DA0421CB-8C71-43D2-A55B-0C19889880BF}" srcOrd="1" destOrd="0" presId="urn:microsoft.com/office/officeart/2005/8/layout/cycle4"/>
    <dgm:cxn modelId="{99A49539-9DEE-480E-9BEC-267D444F47D1}" type="presParOf" srcId="{083B64AB-2012-4461-9FA5-EF28244F2F48}" destId="{0BA4D085-DA74-4F84-BA22-429E83C10F79}" srcOrd="3" destOrd="0" presId="urn:microsoft.com/office/officeart/2005/8/layout/cycle4"/>
    <dgm:cxn modelId="{1E3225A8-E109-4A7D-B46F-101B5B63C460}" type="presParOf" srcId="{0BA4D085-DA74-4F84-BA22-429E83C10F79}" destId="{F9152BF6-30AE-4F3F-B91A-13C95E599B04}" srcOrd="0" destOrd="0" presId="urn:microsoft.com/office/officeart/2005/8/layout/cycle4"/>
    <dgm:cxn modelId="{E215D0FD-7E79-43F6-A496-96663B2F86F8}" type="presParOf" srcId="{0BA4D085-DA74-4F84-BA22-429E83C10F79}" destId="{EAF73CAB-1FEA-4AA9-8EDB-5A04B10CD167}" srcOrd="1" destOrd="0" presId="urn:microsoft.com/office/officeart/2005/8/layout/cycle4"/>
    <dgm:cxn modelId="{50E0DD2F-E218-45FB-A82D-3E33AB7CE6BE}" type="presParOf" srcId="{083B64AB-2012-4461-9FA5-EF28244F2F48}" destId="{CAF13152-F31E-4A4E-BEA7-BF9EB2FC7BD6}" srcOrd="4" destOrd="0" presId="urn:microsoft.com/office/officeart/2005/8/layout/cycle4"/>
    <dgm:cxn modelId="{C3C8D2E7-6752-4185-A52D-1CE585D32D5E}" type="presParOf" srcId="{58145A33-6985-4A98-9299-18953CF3A0AF}" destId="{FDBD3199-B930-434E-BB85-EF8E2EB6A450}" srcOrd="1" destOrd="0" presId="urn:microsoft.com/office/officeart/2005/8/layout/cycle4"/>
    <dgm:cxn modelId="{3D6F86AE-8168-4AD3-9F83-D99BA5BE73D4}" type="presParOf" srcId="{FDBD3199-B930-434E-BB85-EF8E2EB6A450}" destId="{61FF58E5-E2E7-45B4-B0C0-BF9912B9DE61}" srcOrd="0" destOrd="0" presId="urn:microsoft.com/office/officeart/2005/8/layout/cycle4"/>
    <dgm:cxn modelId="{A2C4D188-5A3B-46FC-A36A-DC739AA867FB}" type="presParOf" srcId="{FDBD3199-B930-434E-BB85-EF8E2EB6A450}" destId="{3DDB8C01-D094-46BE-8D51-ADBEB3C27C0D}" srcOrd="1" destOrd="0" presId="urn:microsoft.com/office/officeart/2005/8/layout/cycle4"/>
    <dgm:cxn modelId="{A8866025-094A-4E24-84AF-0EB741F467B5}" type="presParOf" srcId="{FDBD3199-B930-434E-BB85-EF8E2EB6A450}" destId="{675DDE87-23DD-4075-88A5-F11586FE9A64}" srcOrd="2" destOrd="0" presId="urn:microsoft.com/office/officeart/2005/8/layout/cycle4"/>
    <dgm:cxn modelId="{7E9379FA-6CC7-4797-AFE2-2CCC17B69349}" type="presParOf" srcId="{FDBD3199-B930-434E-BB85-EF8E2EB6A450}" destId="{84C6065F-FD77-47F4-86F2-45414167F4E6}" srcOrd="3" destOrd="0" presId="urn:microsoft.com/office/officeart/2005/8/layout/cycle4"/>
    <dgm:cxn modelId="{68BE0B32-44E9-4842-A620-AA82F53F984C}" type="presParOf" srcId="{FDBD3199-B930-434E-BB85-EF8E2EB6A450}" destId="{1E1CF709-FB2C-49FB-A9AA-17C6EB181E7C}" srcOrd="4" destOrd="0" presId="urn:microsoft.com/office/officeart/2005/8/layout/cycle4"/>
    <dgm:cxn modelId="{BDC794AA-12A4-4626-AE63-7002D0885A2F}" type="presParOf" srcId="{58145A33-6985-4A98-9299-18953CF3A0AF}" destId="{4161B8AE-88C9-4908-B817-6EF4F88104E3}" srcOrd="2" destOrd="0" presId="urn:microsoft.com/office/officeart/2005/8/layout/cycle4"/>
    <dgm:cxn modelId="{681A11C8-5C06-46F7-9063-1430DA2DCBF4}" type="presParOf" srcId="{58145A33-6985-4A98-9299-18953CF3A0AF}" destId="{3B4A247E-DE3B-4E37-ACF2-A5B129BD150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CABDB9-FF39-4AF7-94BD-965FF9A49C8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3775551-F407-4A22-A713-2C1CAFB127F7}">
      <dgm:prSet phldrT="[文字]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altLang="zh-TW" dirty="0" smtClean="0"/>
        </a:p>
        <a:p>
          <a:endParaRPr lang="en-US" altLang="zh-TW" dirty="0" smtClean="0"/>
        </a:p>
        <a:p>
          <a:endParaRPr lang="zh-TW" altLang="en-US" dirty="0"/>
        </a:p>
      </dgm:t>
    </dgm:pt>
    <dgm:pt modelId="{12E00A2A-30EF-4180-895D-F576EBFED36B}" type="parTrans" cxnId="{BB840BC7-94BE-41E0-BD1C-099A5323A180}">
      <dgm:prSet/>
      <dgm:spPr/>
      <dgm:t>
        <a:bodyPr/>
        <a:lstStyle/>
        <a:p>
          <a:endParaRPr lang="zh-TW" altLang="en-US"/>
        </a:p>
      </dgm:t>
    </dgm:pt>
    <dgm:pt modelId="{83DA256A-BF98-4342-BA46-4A4D87E85FCC}" type="sibTrans" cxnId="{BB840BC7-94BE-41E0-BD1C-099A5323A180}">
      <dgm:prSet/>
      <dgm:spPr/>
      <dgm:t>
        <a:bodyPr/>
        <a:lstStyle/>
        <a:p>
          <a:endParaRPr lang="zh-TW" altLang="en-US"/>
        </a:p>
      </dgm:t>
    </dgm:pt>
    <dgm:pt modelId="{772A1421-209C-4006-90B1-8C0B9E37115D}">
      <dgm:prSet phldrT="[文字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endParaRPr lang="zh-TW" altLang="en-US" dirty="0"/>
        </a:p>
      </dgm:t>
    </dgm:pt>
    <dgm:pt modelId="{F45D83C2-BCB1-4ACB-BF73-C46A4369D741}" type="parTrans" cxnId="{0D1AA9D0-54A4-4397-9E7D-38E74FBB3893}">
      <dgm:prSet/>
      <dgm:spPr/>
      <dgm:t>
        <a:bodyPr/>
        <a:lstStyle/>
        <a:p>
          <a:endParaRPr lang="zh-TW" altLang="en-US"/>
        </a:p>
      </dgm:t>
    </dgm:pt>
    <dgm:pt modelId="{A4674D75-3F04-48E0-AE39-4ABC28A7C37F}" type="sibTrans" cxnId="{0D1AA9D0-54A4-4397-9E7D-38E74FBB3893}">
      <dgm:prSet/>
      <dgm:spPr/>
      <dgm:t>
        <a:bodyPr/>
        <a:lstStyle/>
        <a:p>
          <a:endParaRPr lang="zh-TW" altLang="en-US"/>
        </a:p>
      </dgm:t>
    </dgm:pt>
    <dgm:pt modelId="{3DC67F52-D75B-40ED-9216-8AA880D6360B}">
      <dgm:prSet phldrT="[文字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zh-TW" altLang="en-US" dirty="0"/>
        </a:p>
      </dgm:t>
    </dgm:pt>
    <dgm:pt modelId="{1D8980FC-3F9F-413A-8F95-010D1D2B6D91}" type="parTrans" cxnId="{1D8B08F8-B3D8-491A-BDE9-5687B130E7E5}">
      <dgm:prSet/>
      <dgm:spPr/>
      <dgm:t>
        <a:bodyPr/>
        <a:lstStyle/>
        <a:p>
          <a:endParaRPr lang="zh-TW" altLang="en-US"/>
        </a:p>
      </dgm:t>
    </dgm:pt>
    <dgm:pt modelId="{5DFFF1F6-9551-4A10-A830-0AF0835E8BC2}" type="sibTrans" cxnId="{1D8B08F8-B3D8-491A-BDE9-5687B130E7E5}">
      <dgm:prSet/>
      <dgm:spPr/>
      <dgm:t>
        <a:bodyPr/>
        <a:lstStyle/>
        <a:p>
          <a:endParaRPr lang="zh-TW" altLang="en-US"/>
        </a:p>
      </dgm:t>
    </dgm:pt>
    <dgm:pt modelId="{2AC57E6C-527E-4FB2-8541-1F4FA6D84807}" type="pres">
      <dgm:prSet presAssocID="{87CABDB9-FF39-4AF7-94BD-965FF9A49C8F}" presName="Name0" presStyleCnt="0">
        <dgm:presLayoutVars>
          <dgm:dir/>
          <dgm:resizeHandles val="exact"/>
        </dgm:presLayoutVars>
      </dgm:prSet>
      <dgm:spPr/>
    </dgm:pt>
    <dgm:pt modelId="{A2F89E39-9E0F-4452-A559-F6268AD26DA8}" type="pres">
      <dgm:prSet presAssocID="{87CABDB9-FF39-4AF7-94BD-965FF9A49C8F}" presName="fgShape" presStyleLbl="fgShp" presStyleIdx="0" presStyleCnt="1" custFlipHor="1" custScaleX="8766" custScaleY="90892" custLinFactY="-229435" custLinFactNeighborX="-16201" custLinFactNeighborY="-300000"/>
      <dgm:spPr>
        <a:prstGeom prst="lef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4F7C7E68-80D3-4943-B830-C5CE0AF7999A}" type="pres">
      <dgm:prSet presAssocID="{87CABDB9-FF39-4AF7-94BD-965FF9A49C8F}" presName="linComp" presStyleCnt="0"/>
      <dgm:spPr/>
    </dgm:pt>
    <dgm:pt modelId="{F53DC085-0CA9-4F1F-A868-1D906243AFCE}" type="pres">
      <dgm:prSet presAssocID="{83775551-F407-4A22-A713-2C1CAFB127F7}" presName="compNode" presStyleCnt="0"/>
      <dgm:spPr/>
    </dgm:pt>
    <dgm:pt modelId="{381F78EE-7DFD-4B6D-B2FF-C5825AF4E8E2}" type="pres">
      <dgm:prSet presAssocID="{83775551-F407-4A22-A713-2C1CAFB127F7}" presName="bkgdShape" presStyleLbl="node1" presStyleIdx="0" presStyleCnt="3" custLinFactNeighborX="546" custLinFactNeighborY="-571"/>
      <dgm:spPr/>
      <dgm:t>
        <a:bodyPr/>
        <a:lstStyle/>
        <a:p>
          <a:endParaRPr lang="zh-TW" altLang="en-US"/>
        </a:p>
      </dgm:t>
    </dgm:pt>
    <dgm:pt modelId="{48972AEA-130B-4663-AF63-290E18BD7EF2}" type="pres">
      <dgm:prSet presAssocID="{83775551-F407-4A22-A713-2C1CAFB127F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92F3ED-0416-483C-B1D0-B321702E7DE5}" type="pres">
      <dgm:prSet presAssocID="{83775551-F407-4A22-A713-2C1CAFB127F7}" presName="invisiNode" presStyleLbl="node1" presStyleIdx="0" presStyleCnt="3"/>
      <dgm:spPr/>
    </dgm:pt>
    <dgm:pt modelId="{8C4A280E-7B8D-4922-80FF-C7BE26CF23B3}" type="pres">
      <dgm:prSet presAssocID="{83775551-F407-4A22-A713-2C1CAFB127F7}" presName="imagNode" presStyleLbl="fgImgPlace1" presStyleIdx="0" presStyleCnt="3" custFlipVert="1" custFlipHor="1" custScaleX="70311" custScaleY="98499" custLinFactX="147222" custLinFactNeighborX="200000" custLinFactNeighborY="-18769"/>
      <dgm:spPr/>
    </dgm:pt>
    <dgm:pt modelId="{C5EC7E88-0004-4358-B139-A644FE39BF91}" type="pres">
      <dgm:prSet presAssocID="{83DA256A-BF98-4342-BA46-4A4D87E85FCC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0869C55C-D914-4F10-82EF-4EA9BD58054D}" type="pres">
      <dgm:prSet presAssocID="{772A1421-209C-4006-90B1-8C0B9E37115D}" presName="compNode" presStyleCnt="0"/>
      <dgm:spPr/>
    </dgm:pt>
    <dgm:pt modelId="{5EB29B45-8288-47BC-BA08-9ED1D85D04EE}" type="pres">
      <dgm:prSet presAssocID="{772A1421-209C-4006-90B1-8C0B9E37115D}" presName="bkgdShape" presStyleLbl="node1" presStyleIdx="1" presStyleCnt="3"/>
      <dgm:spPr/>
      <dgm:t>
        <a:bodyPr/>
        <a:lstStyle/>
        <a:p>
          <a:endParaRPr lang="zh-TW" altLang="en-US"/>
        </a:p>
      </dgm:t>
    </dgm:pt>
    <dgm:pt modelId="{6EDED216-7E27-46C2-B113-197D20C387A6}" type="pres">
      <dgm:prSet presAssocID="{772A1421-209C-4006-90B1-8C0B9E37115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185DDB-B1D2-4F46-9768-B1E7C79223BD}" type="pres">
      <dgm:prSet presAssocID="{772A1421-209C-4006-90B1-8C0B9E37115D}" presName="invisiNode" presStyleLbl="node1" presStyleIdx="1" presStyleCnt="3"/>
      <dgm:spPr/>
    </dgm:pt>
    <dgm:pt modelId="{743E87F7-87FE-4A89-96FD-0A872BA37EBF}" type="pres">
      <dgm:prSet presAssocID="{772A1421-209C-4006-90B1-8C0B9E37115D}" presName="imagNode" presStyleLbl="fgImgPlace1" presStyleIdx="1" presStyleCnt="3" custAng="0" custLinFactX="67305" custLinFactY="-30631" custLinFactNeighborX="100000" custLinFactNeighborY="-100000"/>
      <dgm:spPr/>
    </dgm:pt>
    <dgm:pt modelId="{C7E37A46-6EB3-477A-B405-59C3003F36CC}" type="pres">
      <dgm:prSet presAssocID="{A4674D75-3F04-48E0-AE39-4ABC28A7C37F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A3F68872-B64D-4D30-89A5-4B696D18A126}" type="pres">
      <dgm:prSet presAssocID="{3DC67F52-D75B-40ED-9216-8AA880D6360B}" presName="compNode" presStyleCnt="0"/>
      <dgm:spPr/>
    </dgm:pt>
    <dgm:pt modelId="{A8102254-1B00-40B0-A689-FE2F84B6FF66}" type="pres">
      <dgm:prSet presAssocID="{3DC67F52-D75B-40ED-9216-8AA880D6360B}" presName="bkgdShape" presStyleLbl="node1" presStyleIdx="2" presStyleCnt="3" custLinFactNeighborX="64" custLinFactNeighborY="-1954"/>
      <dgm:spPr/>
      <dgm:t>
        <a:bodyPr/>
        <a:lstStyle/>
        <a:p>
          <a:endParaRPr lang="zh-TW" altLang="en-US"/>
        </a:p>
      </dgm:t>
    </dgm:pt>
    <dgm:pt modelId="{43F9C2BF-C8CF-4CC4-AEC8-DC51151DCBC0}" type="pres">
      <dgm:prSet presAssocID="{3DC67F52-D75B-40ED-9216-8AA880D6360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302B4D-8E64-4F3A-BBD8-B9C45A20F084}" type="pres">
      <dgm:prSet presAssocID="{3DC67F52-D75B-40ED-9216-8AA880D6360B}" presName="invisiNode" presStyleLbl="node1" presStyleIdx="2" presStyleCnt="3"/>
      <dgm:spPr/>
    </dgm:pt>
    <dgm:pt modelId="{D9DBF733-598E-4AE9-B5D6-CB369D22AB3E}" type="pres">
      <dgm:prSet presAssocID="{3DC67F52-D75B-40ED-9216-8AA880D6360B}" presName="imagNode" presStyleLbl="fgImgPlace1" presStyleIdx="2" presStyleCnt="3" custFlipVert="0" custFlipHor="1" custScaleX="7704" custScaleY="5299" custLinFactY="100000" custLinFactNeighborX="-31437" custLinFactNeighborY="147086"/>
      <dgm:spPr/>
    </dgm:pt>
  </dgm:ptLst>
  <dgm:cxnLst>
    <dgm:cxn modelId="{721A185A-5E3A-4203-BC55-297003D4AB3F}" type="presOf" srcId="{87CABDB9-FF39-4AF7-94BD-965FF9A49C8F}" destId="{2AC57E6C-527E-4FB2-8541-1F4FA6D84807}" srcOrd="0" destOrd="0" presId="urn:microsoft.com/office/officeart/2005/8/layout/hList7"/>
    <dgm:cxn modelId="{ABE8BADA-F370-4095-8E94-D6B7D3377956}" type="presOf" srcId="{A4674D75-3F04-48E0-AE39-4ABC28A7C37F}" destId="{C7E37A46-6EB3-477A-B405-59C3003F36CC}" srcOrd="0" destOrd="0" presId="urn:microsoft.com/office/officeart/2005/8/layout/hList7"/>
    <dgm:cxn modelId="{FBC4A462-C57A-4689-9D3B-BAE1DCC4EFBD}" type="presOf" srcId="{772A1421-209C-4006-90B1-8C0B9E37115D}" destId="{6EDED216-7E27-46C2-B113-197D20C387A6}" srcOrd="1" destOrd="0" presId="urn:microsoft.com/office/officeart/2005/8/layout/hList7"/>
    <dgm:cxn modelId="{D95E8B39-7FE5-4A3D-A80A-331C921F2DF0}" type="presOf" srcId="{772A1421-209C-4006-90B1-8C0B9E37115D}" destId="{5EB29B45-8288-47BC-BA08-9ED1D85D04EE}" srcOrd="0" destOrd="0" presId="urn:microsoft.com/office/officeart/2005/8/layout/hList7"/>
    <dgm:cxn modelId="{B52AB844-EB99-4DC4-9EB2-29CCC775C645}" type="presOf" srcId="{3DC67F52-D75B-40ED-9216-8AA880D6360B}" destId="{A8102254-1B00-40B0-A689-FE2F84B6FF66}" srcOrd="0" destOrd="0" presId="urn:microsoft.com/office/officeart/2005/8/layout/hList7"/>
    <dgm:cxn modelId="{1470D293-C4D9-4852-80A4-767F43F66414}" type="presOf" srcId="{83775551-F407-4A22-A713-2C1CAFB127F7}" destId="{48972AEA-130B-4663-AF63-290E18BD7EF2}" srcOrd="1" destOrd="0" presId="urn:microsoft.com/office/officeart/2005/8/layout/hList7"/>
    <dgm:cxn modelId="{BB840BC7-94BE-41E0-BD1C-099A5323A180}" srcId="{87CABDB9-FF39-4AF7-94BD-965FF9A49C8F}" destId="{83775551-F407-4A22-A713-2C1CAFB127F7}" srcOrd="0" destOrd="0" parTransId="{12E00A2A-30EF-4180-895D-F576EBFED36B}" sibTransId="{83DA256A-BF98-4342-BA46-4A4D87E85FCC}"/>
    <dgm:cxn modelId="{1A27C682-CECE-4EC0-B239-88AB0B5D4843}" type="presOf" srcId="{83DA256A-BF98-4342-BA46-4A4D87E85FCC}" destId="{C5EC7E88-0004-4358-B139-A644FE39BF91}" srcOrd="0" destOrd="0" presId="urn:microsoft.com/office/officeart/2005/8/layout/hList7"/>
    <dgm:cxn modelId="{3E1182F5-4B82-4561-9963-EED31963706D}" type="presOf" srcId="{3DC67F52-D75B-40ED-9216-8AA880D6360B}" destId="{43F9C2BF-C8CF-4CC4-AEC8-DC51151DCBC0}" srcOrd="1" destOrd="0" presId="urn:microsoft.com/office/officeart/2005/8/layout/hList7"/>
    <dgm:cxn modelId="{53DE640A-C206-4282-8068-6C90DAB64B87}" type="presOf" srcId="{83775551-F407-4A22-A713-2C1CAFB127F7}" destId="{381F78EE-7DFD-4B6D-B2FF-C5825AF4E8E2}" srcOrd="0" destOrd="0" presId="urn:microsoft.com/office/officeart/2005/8/layout/hList7"/>
    <dgm:cxn modelId="{1D8B08F8-B3D8-491A-BDE9-5687B130E7E5}" srcId="{87CABDB9-FF39-4AF7-94BD-965FF9A49C8F}" destId="{3DC67F52-D75B-40ED-9216-8AA880D6360B}" srcOrd="2" destOrd="0" parTransId="{1D8980FC-3F9F-413A-8F95-010D1D2B6D91}" sibTransId="{5DFFF1F6-9551-4A10-A830-0AF0835E8BC2}"/>
    <dgm:cxn modelId="{0D1AA9D0-54A4-4397-9E7D-38E74FBB3893}" srcId="{87CABDB9-FF39-4AF7-94BD-965FF9A49C8F}" destId="{772A1421-209C-4006-90B1-8C0B9E37115D}" srcOrd="1" destOrd="0" parTransId="{F45D83C2-BCB1-4ACB-BF73-C46A4369D741}" sibTransId="{A4674D75-3F04-48E0-AE39-4ABC28A7C37F}"/>
    <dgm:cxn modelId="{5A5E2BE9-1E54-4278-BC12-993EA8F9202C}" type="presParOf" srcId="{2AC57E6C-527E-4FB2-8541-1F4FA6D84807}" destId="{A2F89E39-9E0F-4452-A559-F6268AD26DA8}" srcOrd="0" destOrd="0" presId="urn:microsoft.com/office/officeart/2005/8/layout/hList7"/>
    <dgm:cxn modelId="{CC4137F8-1F7A-46FB-9BD4-C80467FF574F}" type="presParOf" srcId="{2AC57E6C-527E-4FB2-8541-1F4FA6D84807}" destId="{4F7C7E68-80D3-4943-B830-C5CE0AF7999A}" srcOrd="1" destOrd="0" presId="urn:microsoft.com/office/officeart/2005/8/layout/hList7"/>
    <dgm:cxn modelId="{E65C06E0-3072-43C2-969E-DDA11E029A55}" type="presParOf" srcId="{4F7C7E68-80D3-4943-B830-C5CE0AF7999A}" destId="{F53DC085-0CA9-4F1F-A868-1D906243AFCE}" srcOrd="0" destOrd="0" presId="urn:microsoft.com/office/officeart/2005/8/layout/hList7"/>
    <dgm:cxn modelId="{536DC454-C71E-499F-BA5E-CBB612C33947}" type="presParOf" srcId="{F53DC085-0CA9-4F1F-A868-1D906243AFCE}" destId="{381F78EE-7DFD-4B6D-B2FF-C5825AF4E8E2}" srcOrd="0" destOrd="0" presId="urn:microsoft.com/office/officeart/2005/8/layout/hList7"/>
    <dgm:cxn modelId="{AC60EF87-D142-4A39-BB90-C822D44476B4}" type="presParOf" srcId="{F53DC085-0CA9-4F1F-A868-1D906243AFCE}" destId="{48972AEA-130B-4663-AF63-290E18BD7EF2}" srcOrd="1" destOrd="0" presId="urn:microsoft.com/office/officeart/2005/8/layout/hList7"/>
    <dgm:cxn modelId="{B08628A0-C32B-4DF9-A0DC-163DC4E07883}" type="presParOf" srcId="{F53DC085-0CA9-4F1F-A868-1D906243AFCE}" destId="{B892F3ED-0416-483C-B1D0-B321702E7DE5}" srcOrd="2" destOrd="0" presId="urn:microsoft.com/office/officeart/2005/8/layout/hList7"/>
    <dgm:cxn modelId="{873B0C9F-2B43-42CC-BE10-8144847D46AA}" type="presParOf" srcId="{F53DC085-0CA9-4F1F-A868-1D906243AFCE}" destId="{8C4A280E-7B8D-4922-80FF-C7BE26CF23B3}" srcOrd="3" destOrd="0" presId="urn:microsoft.com/office/officeart/2005/8/layout/hList7"/>
    <dgm:cxn modelId="{506A5F43-165C-4DE7-9F7B-3703D132E2F5}" type="presParOf" srcId="{4F7C7E68-80D3-4943-B830-C5CE0AF7999A}" destId="{C5EC7E88-0004-4358-B139-A644FE39BF91}" srcOrd="1" destOrd="0" presId="urn:microsoft.com/office/officeart/2005/8/layout/hList7"/>
    <dgm:cxn modelId="{160A4CEA-1935-477F-9B72-F80656099C3C}" type="presParOf" srcId="{4F7C7E68-80D3-4943-B830-C5CE0AF7999A}" destId="{0869C55C-D914-4F10-82EF-4EA9BD58054D}" srcOrd="2" destOrd="0" presId="urn:microsoft.com/office/officeart/2005/8/layout/hList7"/>
    <dgm:cxn modelId="{324FC878-0252-40BE-AE04-CCAFE8DB4FE8}" type="presParOf" srcId="{0869C55C-D914-4F10-82EF-4EA9BD58054D}" destId="{5EB29B45-8288-47BC-BA08-9ED1D85D04EE}" srcOrd="0" destOrd="0" presId="urn:microsoft.com/office/officeart/2005/8/layout/hList7"/>
    <dgm:cxn modelId="{4DC42B1D-93C6-4211-A1F2-567CA88262D7}" type="presParOf" srcId="{0869C55C-D914-4F10-82EF-4EA9BD58054D}" destId="{6EDED216-7E27-46C2-B113-197D20C387A6}" srcOrd="1" destOrd="0" presId="urn:microsoft.com/office/officeart/2005/8/layout/hList7"/>
    <dgm:cxn modelId="{025D7A10-83A1-4C2D-8F79-D0928BAF1B7B}" type="presParOf" srcId="{0869C55C-D914-4F10-82EF-4EA9BD58054D}" destId="{E9185DDB-B1D2-4F46-9768-B1E7C79223BD}" srcOrd="2" destOrd="0" presId="urn:microsoft.com/office/officeart/2005/8/layout/hList7"/>
    <dgm:cxn modelId="{55FA7F3F-3D4B-47C8-BD75-0BAF1797BF29}" type="presParOf" srcId="{0869C55C-D914-4F10-82EF-4EA9BD58054D}" destId="{743E87F7-87FE-4A89-96FD-0A872BA37EBF}" srcOrd="3" destOrd="0" presId="urn:microsoft.com/office/officeart/2005/8/layout/hList7"/>
    <dgm:cxn modelId="{E74E766C-F7B8-4508-AF4F-74A0693F3A9B}" type="presParOf" srcId="{4F7C7E68-80D3-4943-B830-C5CE0AF7999A}" destId="{C7E37A46-6EB3-477A-B405-59C3003F36CC}" srcOrd="3" destOrd="0" presId="urn:microsoft.com/office/officeart/2005/8/layout/hList7"/>
    <dgm:cxn modelId="{3F9FDA42-7E15-41EE-87C8-B9EE1F195477}" type="presParOf" srcId="{4F7C7E68-80D3-4943-B830-C5CE0AF7999A}" destId="{A3F68872-B64D-4D30-89A5-4B696D18A126}" srcOrd="4" destOrd="0" presId="urn:microsoft.com/office/officeart/2005/8/layout/hList7"/>
    <dgm:cxn modelId="{0BF25085-6A72-418C-AF47-7929C0DC1A00}" type="presParOf" srcId="{A3F68872-B64D-4D30-89A5-4B696D18A126}" destId="{A8102254-1B00-40B0-A689-FE2F84B6FF66}" srcOrd="0" destOrd="0" presId="urn:microsoft.com/office/officeart/2005/8/layout/hList7"/>
    <dgm:cxn modelId="{44ACCB73-D1E0-41C9-807B-8D4EF5AE0475}" type="presParOf" srcId="{A3F68872-B64D-4D30-89A5-4B696D18A126}" destId="{43F9C2BF-C8CF-4CC4-AEC8-DC51151DCBC0}" srcOrd="1" destOrd="0" presId="urn:microsoft.com/office/officeart/2005/8/layout/hList7"/>
    <dgm:cxn modelId="{6DDD19AE-19D7-4AD6-A39B-F78109D22BFA}" type="presParOf" srcId="{A3F68872-B64D-4D30-89A5-4B696D18A126}" destId="{28302B4D-8E64-4F3A-BBD8-B9C45A20F084}" srcOrd="2" destOrd="0" presId="urn:microsoft.com/office/officeart/2005/8/layout/hList7"/>
    <dgm:cxn modelId="{27CAE025-5ED9-4D46-A1EC-4C7BF06BE8B0}" type="presParOf" srcId="{A3F68872-B64D-4D30-89A5-4B696D18A126}" destId="{D9DBF733-598E-4AE9-B5D6-CB369D22AB3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F9216C-86FF-4C8F-9DDD-656C7CEB99EF}" type="doc">
      <dgm:prSet loTypeId="urn:microsoft.com/office/officeart/2005/8/layout/vList6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A4DFDCD-4373-421E-AD3E-E5875917C25B}">
      <dgm:prSet phldrT="[文字]" custT="1"/>
      <dgm:spPr/>
      <dgm:t>
        <a:bodyPr/>
        <a:lstStyle/>
        <a:p>
          <a:r>
            <a:rPr lang="en-US" altLang="zh-TW" sz="2000" dirty="0" smtClean="0"/>
            <a:t>4</a:t>
          </a:r>
          <a:r>
            <a:rPr lang="zh-TW" altLang="en-US" sz="2000" dirty="0" smtClean="0"/>
            <a:t>月</a:t>
          </a:r>
          <a:endParaRPr lang="zh-TW" altLang="en-US" sz="2000" dirty="0"/>
        </a:p>
      </dgm:t>
    </dgm:pt>
    <dgm:pt modelId="{4208BBA1-BB5E-408A-A5DB-95F0CC6FFAF7}" type="parTrans" cxnId="{764BCDB7-7D36-4B6F-A43F-A1C72505672E}">
      <dgm:prSet/>
      <dgm:spPr/>
      <dgm:t>
        <a:bodyPr/>
        <a:lstStyle/>
        <a:p>
          <a:endParaRPr lang="zh-TW" altLang="en-US" sz="2000"/>
        </a:p>
      </dgm:t>
    </dgm:pt>
    <dgm:pt modelId="{AA1A8A61-4906-4799-A828-F73BC1715B68}" type="sibTrans" cxnId="{764BCDB7-7D36-4B6F-A43F-A1C72505672E}">
      <dgm:prSet/>
      <dgm:spPr/>
      <dgm:t>
        <a:bodyPr/>
        <a:lstStyle/>
        <a:p>
          <a:endParaRPr lang="zh-TW" altLang="en-US" sz="2000"/>
        </a:p>
      </dgm:t>
    </dgm:pt>
    <dgm:pt modelId="{884F8004-85A1-4728-8359-5143816FDB48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rgbClr val="FF0000"/>
              </a:solidFill>
            </a:rPr>
            <a:t>實習說明會 </a:t>
          </a:r>
          <a:r>
            <a:rPr lang="en-US" altLang="zh-TW" sz="2000" dirty="0" smtClean="0">
              <a:solidFill>
                <a:srgbClr val="FF0000"/>
              </a:solidFill>
            </a:rPr>
            <a:t>4/18</a:t>
          </a:r>
          <a:endParaRPr lang="zh-TW" altLang="en-US" sz="2000" dirty="0">
            <a:solidFill>
              <a:srgbClr val="FF0000"/>
            </a:solidFill>
          </a:endParaRPr>
        </a:p>
      </dgm:t>
    </dgm:pt>
    <dgm:pt modelId="{F184A666-ECEC-4F89-826C-98B07D50545F}" type="parTrans" cxnId="{156C27A1-D806-4D29-8D78-5822A3562AB0}">
      <dgm:prSet/>
      <dgm:spPr/>
      <dgm:t>
        <a:bodyPr/>
        <a:lstStyle/>
        <a:p>
          <a:endParaRPr lang="zh-TW" altLang="en-US" sz="2000"/>
        </a:p>
      </dgm:t>
    </dgm:pt>
    <dgm:pt modelId="{BE1240EF-8ADB-48B9-9CD6-B4F042E3D55B}" type="sibTrans" cxnId="{156C27A1-D806-4D29-8D78-5822A3562AB0}">
      <dgm:prSet/>
      <dgm:spPr/>
      <dgm:t>
        <a:bodyPr/>
        <a:lstStyle/>
        <a:p>
          <a:endParaRPr lang="zh-TW" altLang="en-US" sz="2000"/>
        </a:p>
      </dgm:t>
    </dgm:pt>
    <dgm:pt modelId="{A991D26A-CD66-42F0-925C-287AA42F54B0}">
      <dgm:prSet phldrT="[文字]" custT="1"/>
      <dgm:spPr/>
      <dgm:t>
        <a:bodyPr/>
        <a:lstStyle/>
        <a:p>
          <a:r>
            <a:rPr lang="en-US" altLang="zh-TW" sz="2000" dirty="0" smtClean="0"/>
            <a:t>10</a:t>
          </a:r>
          <a:r>
            <a:rPr lang="zh-TW" altLang="en-US" sz="2000" dirty="0" smtClean="0"/>
            <a:t>月</a:t>
          </a:r>
          <a:endParaRPr lang="zh-TW" altLang="en-US" sz="2000" dirty="0"/>
        </a:p>
      </dgm:t>
    </dgm:pt>
    <dgm:pt modelId="{14E6EDE6-8302-47A3-874C-1CC321A48DC0}" type="parTrans" cxnId="{6437DBF5-FE3C-460A-A2B1-81E49F93525B}">
      <dgm:prSet/>
      <dgm:spPr/>
      <dgm:t>
        <a:bodyPr/>
        <a:lstStyle/>
        <a:p>
          <a:endParaRPr lang="zh-TW" altLang="en-US" sz="2000"/>
        </a:p>
      </dgm:t>
    </dgm:pt>
    <dgm:pt modelId="{6A0BFDAA-C936-40A5-ABC5-04357607E523}" type="sibTrans" cxnId="{6437DBF5-FE3C-460A-A2B1-81E49F93525B}">
      <dgm:prSet/>
      <dgm:spPr/>
      <dgm:t>
        <a:bodyPr/>
        <a:lstStyle/>
        <a:p>
          <a:endParaRPr lang="zh-TW" altLang="en-US" sz="2000"/>
        </a:p>
      </dgm:t>
    </dgm:pt>
    <dgm:pt modelId="{2C47E4DC-9723-4A23-B0DD-37F0A05AFBFB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rgbClr val="FF0000"/>
              </a:solidFill>
            </a:rPr>
            <a:t>校級實習委員會</a:t>
          </a:r>
          <a:r>
            <a:rPr lang="en-US" altLang="zh-TW" sz="2000" dirty="0" smtClean="0">
              <a:solidFill>
                <a:srgbClr val="FF0000"/>
              </a:solidFill>
            </a:rPr>
            <a:t>/</a:t>
          </a:r>
          <a:r>
            <a:rPr lang="zh-TW" altLang="en-US" sz="2000" dirty="0" smtClean="0">
              <a:solidFill>
                <a:srgbClr val="FF0000"/>
              </a:solidFill>
            </a:rPr>
            <a:t>確定實習名冊</a:t>
          </a:r>
          <a:r>
            <a:rPr lang="en-US" altLang="zh-TW" sz="2000" dirty="0" smtClean="0">
              <a:solidFill>
                <a:srgbClr val="FF0000"/>
              </a:solidFill>
            </a:rPr>
            <a:t>(</a:t>
          </a:r>
          <a:r>
            <a:rPr lang="zh-TW" altLang="en-US" sz="2000" dirty="0" smtClean="0">
              <a:solidFill>
                <a:srgbClr val="FF0000"/>
              </a:solidFill>
            </a:rPr>
            <a:t>研發處</a:t>
          </a:r>
          <a:r>
            <a:rPr lang="en-US" altLang="zh-TW" sz="2000" dirty="0" smtClean="0">
              <a:solidFill>
                <a:srgbClr val="FF0000"/>
              </a:solidFill>
            </a:rPr>
            <a:t>)</a:t>
          </a:r>
          <a:endParaRPr lang="zh-TW" altLang="en-US" sz="2000" dirty="0">
            <a:solidFill>
              <a:srgbClr val="FF0000"/>
            </a:solidFill>
          </a:endParaRPr>
        </a:p>
      </dgm:t>
    </dgm:pt>
    <dgm:pt modelId="{7A75AFC3-8C10-40A5-8902-A8DF23D462BC}" type="parTrans" cxnId="{C9D9994B-AD88-4B43-977A-07CF3656A1CD}">
      <dgm:prSet/>
      <dgm:spPr/>
      <dgm:t>
        <a:bodyPr/>
        <a:lstStyle/>
        <a:p>
          <a:endParaRPr lang="zh-TW" altLang="en-US" sz="2000"/>
        </a:p>
      </dgm:t>
    </dgm:pt>
    <dgm:pt modelId="{A0AB16E1-57AE-432C-AB82-B37AC8F98C1D}" type="sibTrans" cxnId="{C9D9994B-AD88-4B43-977A-07CF3656A1CD}">
      <dgm:prSet/>
      <dgm:spPr/>
      <dgm:t>
        <a:bodyPr/>
        <a:lstStyle/>
        <a:p>
          <a:endParaRPr lang="zh-TW" altLang="en-US" sz="2000"/>
        </a:p>
      </dgm:t>
    </dgm:pt>
    <dgm:pt modelId="{BF57B0F0-A1FC-435A-803A-EDBEABEF5C63}">
      <dgm:prSet phldrT="[文字]" custT="1"/>
      <dgm:spPr/>
      <dgm:t>
        <a:bodyPr/>
        <a:lstStyle/>
        <a:p>
          <a:r>
            <a:rPr lang="en-US" altLang="zh-TW" sz="2000" dirty="0" smtClean="0"/>
            <a:t>5</a:t>
          </a:r>
          <a:r>
            <a:rPr lang="zh-TW" altLang="en-US" sz="2000" dirty="0" smtClean="0"/>
            <a:t>月</a:t>
          </a:r>
          <a:endParaRPr lang="zh-TW" altLang="en-US" sz="2000" dirty="0"/>
        </a:p>
      </dgm:t>
    </dgm:pt>
    <dgm:pt modelId="{EEDD0348-DB67-4F79-B574-3A177CBD7F9E}" type="parTrans" cxnId="{76BBF41E-B7C5-4D44-A9BE-403053D0CB2C}">
      <dgm:prSet/>
      <dgm:spPr/>
      <dgm:t>
        <a:bodyPr/>
        <a:lstStyle/>
        <a:p>
          <a:endParaRPr lang="zh-TW" altLang="en-US" sz="2000"/>
        </a:p>
      </dgm:t>
    </dgm:pt>
    <dgm:pt modelId="{81A4F891-4FB1-475E-90F3-E58ACE218011}" type="sibTrans" cxnId="{76BBF41E-B7C5-4D44-A9BE-403053D0CB2C}">
      <dgm:prSet/>
      <dgm:spPr/>
      <dgm:t>
        <a:bodyPr/>
        <a:lstStyle/>
        <a:p>
          <a:endParaRPr lang="zh-TW" altLang="en-US" sz="2000"/>
        </a:p>
      </dgm:t>
    </dgm:pt>
    <dgm:pt modelId="{A5DFF293-FE76-4723-9DBF-6AC437E56D5A}">
      <dgm:prSet phldrT="[文字]" custT="1"/>
      <dgm:spPr/>
      <dgm:t>
        <a:bodyPr/>
        <a:lstStyle/>
        <a:p>
          <a:r>
            <a:rPr lang="en-US" altLang="zh-TW" sz="2000" dirty="0" smtClean="0"/>
            <a:t>5</a:t>
          </a:r>
          <a:r>
            <a:rPr lang="zh-TW" altLang="en-US" sz="2000" dirty="0" smtClean="0"/>
            <a:t>月</a:t>
          </a:r>
          <a:r>
            <a:rPr lang="en-US" altLang="zh-TW" sz="2000" dirty="0" smtClean="0"/>
            <a:t>-10</a:t>
          </a:r>
          <a:r>
            <a:rPr lang="zh-TW" altLang="en-US" sz="2000" dirty="0" smtClean="0"/>
            <a:t>月</a:t>
          </a:r>
          <a:endParaRPr lang="zh-TW" altLang="en-US" sz="2000" dirty="0"/>
        </a:p>
      </dgm:t>
    </dgm:pt>
    <dgm:pt modelId="{5146F765-6F33-468C-97D2-8DDAA378560E}" type="parTrans" cxnId="{A2F831F2-AB77-42A6-8638-66BDD5C39860}">
      <dgm:prSet/>
      <dgm:spPr/>
      <dgm:t>
        <a:bodyPr/>
        <a:lstStyle/>
        <a:p>
          <a:endParaRPr lang="zh-TW" altLang="en-US" sz="2000"/>
        </a:p>
      </dgm:t>
    </dgm:pt>
    <dgm:pt modelId="{993FCE68-5150-4A8D-AC9A-620A5C71CD84}" type="sibTrans" cxnId="{A2F831F2-AB77-42A6-8638-66BDD5C39860}">
      <dgm:prSet/>
      <dgm:spPr/>
      <dgm:t>
        <a:bodyPr/>
        <a:lstStyle/>
        <a:p>
          <a:endParaRPr lang="zh-TW" altLang="en-US" sz="2000"/>
        </a:p>
      </dgm:t>
    </dgm:pt>
    <dgm:pt modelId="{31177901-ECB8-4423-9CB6-7855890E5D39}">
      <dgm:prSet phldrT="[文字]" custT="1"/>
      <dgm:spPr/>
      <dgm:t>
        <a:bodyPr/>
        <a:lstStyle/>
        <a:p>
          <a:r>
            <a:rPr lang="en-US" altLang="zh-TW" sz="2000" dirty="0" smtClean="0"/>
            <a:t>10</a:t>
          </a:r>
          <a:r>
            <a:rPr lang="zh-TW" altLang="en-US" sz="2000" dirty="0" smtClean="0"/>
            <a:t>月</a:t>
          </a:r>
          <a:endParaRPr lang="zh-TW" altLang="en-US" sz="2000" dirty="0"/>
        </a:p>
      </dgm:t>
    </dgm:pt>
    <dgm:pt modelId="{3FD16AC9-ABD1-4D24-A8E7-9F3C2C0355AE}" type="parTrans" cxnId="{246EB607-A003-4739-9C1C-BAB43A82C8F2}">
      <dgm:prSet/>
      <dgm:spPr/>
      <dgm:t>
        <a:bodyPr/>
        <a:lstStyle/>
        <a:p>
          <a:endParaRPr lang="zh-TW" altLang="en-US" sz="2000"/>
        </a:p>
      </dgm:t>
    </dgm:pt>
    <dgm:pt modelId="{573C83C9-138C-41F1-AE1D-CAD6A14D006F}" type="sibTrans" cxnId="{246EB607-A003-4739-9C1C-BAB43A82C8F2}">
      <dgm:prSet/>
      <dgm:spPr/>
      <dgm:t>
        <a:bodyPr/>
        <a:lstStyle/>
        <a:p>
          <a:endParaRPr lang="zh-TW" altLang="en-US" sz="2000"/>
        </a:p>
      </dgm:t>
    </dgm:pt>
    <dgm:pt modelId="{1A657AA7-59B7-44ED-963E-8FA021C5F392}">
      <dgm:prSet phldrT="[文字]" custT="1"/>
      <dgm:spPr/>
      <dgm:t>
        <a:bodyPr/>
        <a:lstStyle/>
        <a:p>
          <a:r>
            <a:rPr lang="en-US" altLang="zh-TW" sz="2000" dirty="0" smtClean="0"/>
            <a:t>11</a:t>
          </a:r>
          <a:r>
            <a:rPr lang="zh-TW" altLang="en-US" sz="2000" dirty="0" smtClean="0"/>
            <a:t>月</a:t>
          </a:r>
          <a:r>
            <a:rPr lang="en-US" altLang="zh-TW" sz="2000" dirty="0" smtClean="0"/>
            <a:t>-113</a:t>
          </a:r>
          <a:r>
            <a:rPr lang="zh-TW" altLang="en-US" sz="2000" dirty="0" smtClean="0"/>
            <a:t>年</a:t>
          </a:r>
          <a:r>
            <a:rPr lang="en-US" altLang="zh-TW" sz="2000" dirty="0" smtClean="0"/>
            <a:t>1</a:t>
          </a:r>
          <a:r>
            <a:rPr lang="zh-TW" altLang="en-US" sz="2000" dirty="0" smtClean="0"/>
            <a:t>月</a:t>
          </a:r>
          <a:endParaRPr lang="zh-TW" altLang="en-US" sz="2000" dirty="0"/>
        </a:p>
      </dgm:t>
    </dgm:pt>
    <dgm:pt modelId="{F060425A-BA01-4728-9A17-42A326CC66FF}" type="parTrans" cxnId="{3488459B-0526-4825-8311-0CB770C723AE}">
      <dgm:prSet/>
      <dgm:spPr/>
      <dgm:t>
        <a:bodyPr/>
        <a:lstStyle/>
        <a:p>
          <a:endParaRPr lang="zh-TW" altLang="en-US" sz="2000"/>
        </a:p>
      </dgm:t>
    </dgm:pt>
    <dgm:pt modelId="{F0263CEC-F896-4F9E-87F1-E8C968F6EF45}" type="sibTrans" cxnId="{3488459B-0526-4825-8311-0CB770C723AE}">
      <dgm:prSet/>
      <dgm:spPr/>
      <dgm:t>
        <a:bodyPr/>
        <a:lstStyle/>
        <a:p>
          <a:endParaRPr lang="zh-TW" altLang="en-US" sz="2000"/>
        </a:p>
      </dgm:t>
    </dgm:pt>
    <dgm:pt modelId="{755C1740-B1E5-4E9D-A2E1-3B045B1BEE5C}">
      <dgm:prSet phldrT="[文字]" custT="1"/>
      <dgm:spPr/>
      <dgm:t>
        <a:bodyPr/>
        <a:lstStyle/>
        <a:p>
          <a:r>
            <a:rPr lang="en-US" altLang="zh-TW" sz="2000" dirty="0" smtClean="0"/>
            <a:t>113</a:t>
          </a:r>
          <a:r>
            <a:rPr lang="zh-TW" altLang="en-US" sz="2000" dirty="0" smtClean="0"/>
            <a:t>年</a:t>
          </a:r>
          <a:r>
            <a:rPr lang="en-US" altLang="zh-TW" sz="2000" dirty="0" smtClean="0"/>
            <a:t>2</a:t>
          </a:r>
          <a:r>
            <a:rPr lang="zh-TW" altLang="en-US" sz="2000" dirty="0" smtClean="0"/>
            <a:t>月</a:t>
          </a:r>
          <a:endParaRPr lang="zh-TW" altLang="en-US" sz="2000" dirty="0"/>
        </a:p>
      </dgm:t>
    </dgm:pt>
    <dgm:pt modelId="{C0C5EFF5-D653-4C29-ACCA-396DA62D0150}" type="parTrans" cxnId="{E4DE3C61-3668-4C79-9920-A9CEAAEF430E}">
      <dgm:prSet/>
      <dgm:spPr/>
      <dgm:t>
        <a:bodyPr/>
        <a:lstStyle/>
        <a:p>
          <a:endParaRPr lang="zh-TW" altLang="en-US" sz="2000"/>
        </a:p>
      </dgm:t>
    </dgm:pt>
    <dgm:pt modelId="{09EBB9BC-5852-4919-BF32-AE055989DFF6}" type="sibTrans" cxnId="{E4DE3C61-3668-4C79-9920-A9CEAAEF430E}">
      <dgm:prSet/>
      <dgm:spPr/>
      <dgm:t>
        <a:bodyPr/>
        <a:lstStyle/>
        <a:p>
          <a:endParaRPr lang="zh-TW" altLang="en-US" sz="2000"/>
        </a:p>
      </dgm:t>
    </dgm:pt>
    <dgm:pt modelId="{590FD626-0AA4-4C9E-AC7A-3547DF720C85}">
      <dgm:prSet custT="1"/>
      <dgm:spPr/>
      <dgm:t>
        <a:bodyPr/>
        <a:lstStyle/>
        <a:p>
          <a:r>
            <a:rPr lang="zh-TW" altLang="en-US" sz="2000" dirty="0" smtClean="0"/>
            <a:t>實習機構說明會</a:t>
          </a:r>
          <a:r>
            <a:rPr lang="en-US" altLang="zh-TW" sz="2000" dirty="0" smtClean="0"/>
            <a:t>+</a:t>
          </a:r>
          <a:r>
            <a:rPr lang="zh-TW" altLang="en-US" sz="2000" dirty="0" smtClean="0"/>
            <a:t>媒合活動</a:t>
          </a:r>
          <a:r>
            <a:rPr lang="en-US" altLang="zh-TW" sz="2000" dirty="0" smtClean="0"/>
            <a:t>(</a:t>
          </a:r>
          <a:r>
            <a:rPr lang="zh-TW" altLang="en-US" sz="2000" dirty="0" smtClean="0"/>
            <a:t>各系</a:t>
          </a:r>
          <a:r>
            <a:rPr lang="en-US" altLang="zh-TW" sz="2000" dirty="0" smtClean="0"/>
            <a:t>)</a:t>
          </a:r>
          <a:endParaRPr lang="zh-TW" altLang="en-US" sz="2000" dirty="0"/>
        </a:p>
      </dgm:t>
    </dgm:pt>
    <dgm:pt modelId="{EC0E8D9A-0990-45E9-B54A-4488D035F568}" type="parTrans" cxnId="{FA738DCD-D53D-48AF-AC85-98AD408BBD30}">
      <dgm:prSet/>
      <dgm:spPr/>
      <dgm:t>
        <a:bodyPr/>
        <a:lstStyle/>
        <a:p>
          <a:endParaRPr lang="zh-TW" altLang="en-US" sz="2000"/>
        </a:p>
      </dgm:t>
    </dgm:pt>
    <dgm:pt modelId="{3FA2CB5D-F38D-40C6-A666-5157E6507AFF}" type="sibTrans" cxnId="{FA738DCD-D53D-48AF-AC85-98AD408BBD30}">
      <dgm:prSet/>
      <dgm:spPr/>
      <dgm:t>
        <a:bodyPr/>
        <a:lstStyle/>
        <a:p>
          <a:endParaRPr lang="zh-TW" altLang="en-US" sz="2000"/>
        </a:p>
      </dgm:t>
    </dgm:pt>
    <dgm:pt modelId="{FB58E648-A18F-40E4-A277-BC0D12C88A0F}">
      <dgm:prSet custT="1"/>
      <dgm:spPr/>
      <dgm:t>
        <a:bodyPr/>
        <a:lstStyle/>
        <a:p>
          <a:r>
            <a:rPr lang="zh-TW" altLang="en-US" sz="2000" dirty="0" smtClean="0"/>
            <a:t>選擇實習機構</a:t>
          </a:r>
          <a:r>
            <a:rPr lang="en-US" altLang="zh-TW" sz="2000" dirty="0" smtClean="0"/>
            <a:t>/</a:t>
          </a:r>
          <a:r>
            <a:rPr lang="zh-TW" altLang="en-US" sz="2000" dirty="0" smtClean="0"/>
            <a:t>訂定實習計畫</a:t>
          </a:r>
          <a:endParaRPr lang="zh-TW" altLang="en-US" sz="2000" dirty="0"/>
        </a:p>
      </dgm:t>
    </dgm:pt>
    <dgm:pt modelId="{FDA12D97-93CC-4A48-A740-4F8218E5A15A}" type="parTrans" cxnId="{1B13C8D9-9B6D-474B-ADC0-F90E622BF3B0}">
      <dgm:prSet/>
      <dgm:spPr/>
      <dgm:t>
        <a:bodyPr/>
        <a:lstStyle/>
        <a:p>
          <a:endParaRPr lang="zh-TW" altLang="en-US" sz="2000"/>
        </a:p>
      </dgm:t>
    </dgm:pt>
    <dgm:pt modelId="{5A21EE7F-BF9A-4FD3-93B8-5196600FEBF0}" type="sibTrans" cxnId="{1B13C8D9-9B6D-474B-ADC0-F90E622BF3B0}">
      <dgm:prSet/>
      <dgm:spPr/>
      <dgm:t>
        <a:bodyPr/>
        <a:lstStyle/>
        <a:p>
          <a:endParaRPr lang="zh-TW" altLang="en-US" sz="2000"/>
        </a:p>
      </dgm:t>
    </dgm:pt>
    <dgm:pt modelId="{CD6BD22D-2B50-4C71-9FB6-58D1889EC6CD}">
      <dgm:prSet custT="1"/>
      <dgm:spPr/>
      <dgm:t>
        <a:bodyPr/>
        <a:lstStyle/>
        <a:p>
          <a:r>
            <a:rPr lang="zh-TW" altLang="en-US" sz="2000" dirty="0" smtClean="0"/>
            <a:t>各系提交實習媒合名冊</a:t>
          </a:r>
          <a:endParaRPr lang="zh-TW" altLang="en-US" sz="2000" dirty="0"/>
        </a:p>
      </dgm:t>
    </dgm:pt>
    <dgm:pt modelId="{B80BD7C9-E8B8-447E-A7B4-018D66AC7D42}" type="parTrans" cxnId="{9ADD11FF-7C1A-4186-BB1A-371BB92CA73E}">
      <dgm:prSet/>
      <dgm:spPr/>
      <dgm:t>
        <a:bodyPr/>
        <a:lstStyle/>
        <a:p>
          <a:endParaRPr lang="zh-TW" altLang="en-US" sz="2000"/>
        </a:p>
      </dgm:t>
    </dgm:pt>
    <dgm:pt modelId="{5973F3D8-D1E7-4181-B1CA-0D3AF77D78AB}" type="sibTrans" cxnId="{9ADD11FF-7C1A-4186-BB1A-371BB92CA73E}">
      <dgm:prSet/>
      <dgm:spPr/>
      <dgm:t>
        <a:bodyPr/>
        <a:lstStyle/>
        <a:p>
          <a:endParaRPr lang="zh-TW" altLang="en-US" sz="2000"/>
        </a:p>
      </dgm:t>
    </dgm:pt>
    <dgm:pt modelId="{65052184-9333-4827-9817-0FC29B0D9389}">
      <dgm:prSet custT="1"/>
      <dgm:spPr/>
      <dgm:t>
        <a:bodyPr/>
        <a:lstStyle/>
        <a:p>
          <a:r>
            <a:rPr lang="zh-TW" altLang="en-US" sz="2000" dirty="0" smtClean="0"/>
            <a:t>開始實習</a:t>
          </a:r>
          <a:endParaRPr lang="zh-TW" altLang="en-US" sz="2000" dirty="0"/>
        </a:p>
      </dgm:t>
    </dgm:pt>
    <dgm:pt modelId="{D28DDE0B-1408-4CD9-BA9D-E673C91D387C}" type="parTrans" cxnId="{27EFF07A-BC29-4CD5-8463-3A0174B838F4}">
      <dgm:prSet/>
      <dgm:spPr/>
      <dgm:t>
        <a:bodyPr/>
        <a:lstStyle/>
        <a:p>
          <a:endParaRPr lang="zh-TW" altLang="en-US" sz="2000"/>
        </a:p>
      </dgm:t>
    </dgm:pt>
    <dgm:pt modelId="{45CCCAFB-4036-49A8-9F75-F85751863D73}" type="sibTrans" cxnId="{27EFF07A-BC29-4CD5-8463-3A0174B838F4}">
      <dgm:prSet/>
      <dgm:spPr/>
      <dgm:t>
        <a:bodyPr/>
        <a:lstStyle/>
        <a:p>
          <a:endParaRPr lang="zh-TW" altLang="en-US" sz="2000"/>
        </a:p>
      </dgm:t>
    </dgm:pt>
    <dgm:pt modelId="{E15A2BE0-33E1-4DB4-96D5-35157B7889D4}">
      <dgm:prSet custT="1"/>
      <dgm:spPr/>
      <dgm:t>
        <a:bodyPr/>
        <a:lstStyle/>
        <a:p>
          <a:r>
            <a:rPr lang="zh-TW" altLang="en-US" sz="2000" dirty="0" smtClean="0"/>
            <a:t>簽訂實習三方合約書</a:t>
          </a:r>
          <a:r>
            <a:rPr lang="en-US" altLang="zh-TW" sz="2000" dirty="0" smtClean="0"/>
            <a:t>(</a:t>
          </a:r>
          <a:r>
            <a:rPr lang="zh-TW" altLang="en-US" sz="2000" dirty="0" smtClean="0"/>
            <a:t>各系</a:t>
          </a:r>
          <a:r>
            <a:rPr lang="en-US" altLang="zh-TW" sz="2000" dirty="0" smtClean="0"/>
            <a:t>)</a:t>
          </a:r>
          <a:endParaRPr lang="zh-TW" altLang="en-US" sz="2000" dirty="0"/>
        </a:p>
      </dgm:t>
    </dgm:pt>
    <dgm:pt modelId="{3D77E8AF-CC27-4EE2-A8F7-6CCCAC754291}" type="parTrans" cxnId="{FEDC589B-4B8A-4E8C-BD21-6595E6B61FC5}">
      <dgm:prSet/>
      <dgm:spPr/>
      <dgm:t>
        <a:bodyPr/>
        <a:lstStyle/>
        <a:p>
          <a:endParaRPr lang="zh-TW" altLang="en-US" sz="2000"/>
        </a:p>
      </dgm:t>
    </dgm:pt>
    <dgm:pt modelId="{5C6CE47C-EDB0-4992-8126-65F8C1CDE2E8}" type="sibTrans" cxnId="{FEDC589B-4B8A-4E8C-BD21-6595E6B61FC5}">
      <dgm:prSet/>
      <dgm:spPr/>
      <dgm:t>
        <a:bodyPr/>
        <a:lstStyle/>
        <a:p>
          <a:endParaRPr lang="zh-TW" altLang="en-US" sz="2000"/>
        </a:p>
      </dgm:t>
    </dgm:pt>
    <dgm:pt modelId="{DBA70755-B31F-458A-8003-C4BF98D87806}">
      <dgm:prSet phldrT="[文字]" custT="1"/>
      <dgm:spPr/>
      <dgm:t>
        <a:bodyPr/>
        <a:lstStyle/>
        <a:p>
          <a:r>
            <a:rPr lang="en-US" altLang="zh-TW" sz="2000" dirty="0" smtClean="0"/>
            <a:t>11</a:t>
          </a:r>
          <a:r>
            <a:rPr lang="zh-TW" altLang="en-US" sz="2000" dirty="0" smtClean="0"/>
            <a:t>月</a:t>
          </a:r>
          <a:endParaRPr lang="zh-TW" altLang="en-US" sz="2000" dirty="0"/>
        </a:p>
      </dgm:t>
    </dgm:pt>
    <dgm:pt modelId="{EA71395D-58F4-4AA2-9A0F-E09C2D92DD85}" type="parTrans" cxnId="{1C95BF45-7FEC-4941-8231-A7017226D310}">
      <dgm:prSet/>
      <dgm:spPr/>
      <dgm:t>
        <a:bodyPr/>
        <a:lstStyle/>
        <a:p>
          <a:endParaRPr lang="zh-TW" altLang="en-US" sz="2000"/>
        </a:p>
      </dgm:t>
    </dgm:pt>
    <dgm:pt modelId="{30198D51-51B8-4CEC-AD78-D56C7C9DE5F0}" type="sibTrans" cxnId="{1C95BF45-7FEC-4941-8231-A7017226D310}">
      <dgm:prSet/>
      <dgm:spPr/>
      <dgm:t>
        <a:bodyPr/>
        <a:lstStyle/>
        <a:p>
          <a:endParaRPr lang="zh-TW" altLang="en-US" sz="2000"/>
        </a:p>
      </dgm:t>
    </dgm:pt>
    <dgm:pt modelId="{3CF6E214-1F7D-4605-9868-69A8EA20F728}">
      <dgm:prSet custT="1"/>
      <dgm:spPr/>
      <dgm:t>
        <a:bodyPr/>
        <a:lstStyle/>
        <a:p>
          <a:r>
            <a:rPr lang="zh-TW" altLang="en-US" sz="1700" smtClean="0"/>
            <a:t>提供註冊組實習名冊</a:t>
          </a:r>
          <a:r>
            <a:rPr lang="en-US" altLang="zh-TW" sz="1700" smtClean="0"/>
            <a:t>(</a:t>
          </a:r>
          <a:r>
            <a:rPr lang="zh-TW" altLang="en-US" sz="1700" dirty="0" smtClean="0">
              <a:solidFill>
                <a:srgbClr val="FF0000"/>
              </a:solidFill>
            </a:rPr>
            <a:t>雜費減免</a:t>
          </a:r>
          <a:r>
            <a:rPr lang="en-US" altLang="zh-TW" sz="1700" dirty="0" smtClean="0">
              <a:solidFill>
                <a:srgbClr val="FF0000"/>
              </a:solidFill>
            </a:rPr>
            <a:t>3/10</a:t>
          </a:r>
          <a:r>
            <a:rPr lang="en-US" altLang="zh-TW" sz="1700" dirty="0" smtClean="0"/>
            <a:t>)</a:t>
          </a:r>
          <a:r>
            <a:rPr lang="zh-TW" altLang="en-US" sz="1700" dirty="0" smtClean="0"/>
            <a:t>不可再更改</a:t>
          </a:r>
          <a:endParaRPr lang="zh-TW" altLang="en-US" sz="1700" dirty="0"/>
        </a:p>
      </dgm:t>
    </dgm:pt>
    <dgm:pt modelId="{93194DB1-C30E-49C9-B548-61F2A85B2758}" type="parTrans" cxnId="{E197F784-DEE9-4744-A931-8ED39BC2F48B}">
      <dgm:prSet/>
      <dgm:spPr/>
      <dgm:t>
        <a:bodyPr/>
        <a:lstStyle/>
        <a:p>
          <a:endParaRPr lang="zh-TW" altLang="en-US" sz="2000"/>
        </a:p>
      </dgm:t>
    </dgm:pt>
    <dgm:pt modelId="{4294F62F-0834-445F-BCCE-82570F603F73}" type="sibTrans" cxnId="{E197F784-DEE9-4744-A931-8ED39BC2F48B}">
      <dgm:prSet/>
      <dgm:spPr/>
      <dgm:t>
        <a:bodyPr/>
        <a:lstStyle/>
        <a:p>
          <a:endParaRPr lang="zh-TW" altLang="en-US" sz="2000"/>
        </a:p>
      </dgm:t>
    </dgm:pt>
    <dgm:pt modelId="{2E8EC03E-175B-4029-948D-4D1ACE35CB2D}" type="pres">
      <dgm:prSet presAssocID="{BBF9216C-86FF-4C8F-9DDD-656C7CEB99E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B249F0E-AF97-4357-8C3A-B40D7C57B276}" type="pres">
      <dgm:prSet presAssocID="{DA4DFDCD-4373-421E-AD3E-E5875917C25B}" presName="linNode" presStyleCnt="0"/>
      <dgm:spPr/>
    </dgm:pt>
    <dgm:pt modelId="{8BE66F2B-9CB5-4801-95C3-6FFE7ED64E86}" type="pres">
      <dgm:prSet presAssocID="{DA4DFDCD-4373-421E-AD3E-E5875917C25B}" presName="parent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17AB04-8822-4295-8A52-60EED395BCA6}" type="pres">
      <dgm:prSet presAssocID="{DA4DFDCD-4373-421E-AD3E-E5875917C25B}" presName="childShp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BDE157-915F-41B7-A989-DDC90AFC3F86}" type="pres">
      <dgm:prSet presAssocID="{AA1A8A61-4906-4799-A828-F73BC1715B68}" presName="spacing" presStyleCnt="0"/>
      <dgm:spPr/>
    </dgm:pt>
    <dgm:pt modelId="{33C9323C-77E5-4471-B5AC-F4BB83870A56}" type="pres">
      <dgm:prSet presAssocID="{BF57B0F0-A1FC-435A-803A-EDBEABEF5C63}" presName="linNode" presStyleCnt="0"/>
      <dgm:spPr/>
    </dgm:pt>
    <dgm:pt modelId="{810DFC59-CFDC-4787-8F0E-684D1D2F0241}" type="pres">
      <dgm:prSet presAssocID="{BF57B0F0-A1FC-435A-803A-EDBEABEF5C63}" presName="parent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213D70-0CD4-4B4A-B081-5E09D6F0C257}" type="pres">
      <dgm:prSet presAssocID="{BF57B0F0-A1FC-435A-803A-EDBEABEF5C63}" presName="childShp" presStyleLbl="b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8830C4-D2DA-4290-B50E-E05DB59C55A4}" type="pres">
      <dgm:prSet presAssocID="{81A4F891-4FB1-475E-90F3-E58ACE218011}" presName="spacing" presStyleCnt="0"/>
      <dgm:spPr/>
    </dgm:pt>
    <dgm:pt modelId="{E9DBC214-6588-490A-89DC-D04974F6CBDF}" type="pres">
      <dgm:prSet presAssocID="{A5DFF293-FE76-4723-9DBF-6AC437E56D5A}" presName="linNode" presStyleCnt="0"/>
      <dgm:spPr/>
    </dgm:pt>
    <dgm:pt modelId="{955CDA93-0BD9-4AF3-AD9C-51EB9CE89AE2}" type="pres">
      <dgm:prSet presAssocID="{A5DFF293-FE76-4723-9DBF-6AC437E56D5A}" presName="parent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DDA8C3-4AE6-47B3-8763-C159A883D5BA}" type="pres">
      <dgm:prSet presAssocID="{A5DFF293-FE76-4723-9DBF-6AC437E56D5A}" presName="childShp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A4E0C2-F06B-4288-8B4A-4EB1B6C6707B}" type="pres">
      <dgm:prSet presAssocID="{993FCE68-5150-4A8D-AC9A-620A5C71CD84}" presName="spacing" presStyleCnt="0"/>
      <dgm:spPr/>
    </dgm:pt>
    <dgm:pt modelId="{6ABAF66E-F3F3-468C-B762-7AF158872004}" type="pres">
      <dgm:prSet presAssocID="{31177901-ECB8-4423-9CB6-7855890E5D39}" presName="linNode" presStyleCnt="0"/>
      <dgm:spPr/>
    </dgm:pt>
    <dgm:pt modelId="{CE6BF379-47A6-4CF6-88B5-661FC9AB9333}" type="pres">
      <dgm:prSet presAssocID="{31177901-ECB8-4423-9CB6-7855890E5D39}" presName="parent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E21132-EE38-46D2-A060-FC9E56AAA483}" type="pres">
      <dgm:prSet presAssocID="{31177901-ECB8-4423-9CB6-7855890E5D39}" presName="childShp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0B6706-F727-4CF9-A482-8D3DC9A0B3D2}" type="pres">
      <dgm:prSet presAssocID="{573C83C9-138C-41F1-AE1D-CAD6A14D006F}" presName="spacing" presStyleCnt="0"/>
      <dgm:spPr/>
    </dgm:pt>
    <dgm:pt modelId="{18EE115D-A02B-4703-88FE-BA65508F2B5F}" type="pres">
      <dgm:prSet presAssocID="{A991D26A-CD66-42F0-925C-287AA42F54B0}" presName="linNode" presStyleCnt="0"/>
      <dgm:spPr/>
    </dgm:pt>
    <dgm:pt modelId="{3AA15FD4-B95A-418A-8B6D-8DBAD0308BE6}" type="pres">
      <dgm:prSet presAssocID="{A991D26A-CD66-42F0-925C-287AA42F54B0}" presName="parentShp" presStyleLbl="node1" presStyleIdx="4" presStyleCnt="8" custLinFactNeighborY="6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F6A105-F9C6-46FC-9484-CE06EC4582EC}" type="pres">
      <dgm:prSet presAssocID="{A991D26A-CD66-42F0-925C-287AA42F54B0}" presName="childShp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24FCB8-5A49-4DCF-965A-9ADDEFE74ED7}" type="pres">
      <dgm:prSet presAssocID="{6A0BFDAA-C936-40A5-ABC5-04357607E523}" presName="spacing" presStyleCnt="0"/>
      <dgm:spPr/>
    </dgm:pt>
    <dgm:pt modelId="{6048B453-6C1F-434F-BD42-C4DF3681D9D5}" type="pres">
      <dgm:prSet presAssocID="{DBA70755-B31F-458A-8003-C4BF98D87806}" presName="linNode" presStyleCnt="0"/>
      <dgm:spPr/>
    </dgm:pt>
    <dgm:pt modelId="{D56246E6-A56C-42E1-8EBF-E68899F8C855}" type="pres">
      <dgm:prSet presAssocID="{DBA70755-B31F-458A-8003-C4BF98D87806}" presName="parent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3B3819-43FC-439C-BF51-6BABFDE48624}" type="pres">
      <dgm:prSet presAssocID="{DBA70755-B31F-458A-8003-C4BF98D87806}" presName="childShp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978722-5552-4655-9B2C-D4300824C2F5}" type="pres">
      <dgm:prSet presAssocID="{30198D51-51B8-4CEC-AD78-D56C7C9DE5F0}" presName="spacing" presStyleCnt="0"/>
      <dgm:spPr/>
    </dgm:pt>
    <dgm:pt modelId="{E3E1DFB7-2E6A-486A-BBAB-852E87664E64}" type="pres">
      <dgm:prSet presAssocID="{1A657AA7-59B7-44ED-963E-8FA021C5F392}" presName="linNode" presStyleCnt="0"/>
      <dgm:spPr/>
    </dgm:pt>
    <dgm:pt modelId="{7A7B7F53-EEC7-460C-8A5B-8FBEB1D679DF}" type="pres">
      <dgm:prSet presAssocID="{1A657AA7-59B7-44ED-963E-8FA021C5F392}" presName="parent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215C4B-7B41-4C05-9CE6-0C39AED426A6}" type="pres">
      <dgm:prSet presAssocID="{1A657AA7-59B7-44ED-963E-8FA021C5F392}" presName="childShp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2A123C-B986-40F9-89DA-8C6FAD01D7D2}" type="pres">
      <dgm:prSet presAssocID="{F0263CEC-F896-4F9E-87F1-E8C968F6EF45}" presName="spacing" presStyleCnt="0"/>
      <dgm:spPr/>
    </dgm:pt>
    <dgm:pt modelId="{E9411F96-7657-4C2A-B395-F260388B6BBC}" type="pres">
      <dgm:prSet presAssocID="{755C1740-B1E5-4E9D-A2E1-3B045B1BEE5C}" presName="linNode" presStyleCnt="0"/>
      <dgm:spPr/>
    </dgm:pt>
    <dgm:pt modelId="{071CD703-13FB-4F9B-BE12-A4161C08EBCC}" type="pres">
      <dgm:prSet presAssocID="{755C1740-B1E5-4E9D-A2E1-3B045B1BEE5C}" presName="parent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531CFE-745E-4000-ACB7-68088C21A478}" type="pres">
      <dgm:prSet presAssocID="{755C1740-B1E5-4E9D-A2E1-3B045B1BEE5C}" presName="childShp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488459B-0526-4825-8311-0CB770C723AE}" srcId="{BBF9216C-86FF-4C8F-9DDD-656C7CEB99EF}" destId="{1A657AA7-59B7-44ED-963E-8FA021C5F392}" srcOrd="6" destOrd="0" parTransId="{F060425A-BA01-4728-9A17-42A326CC66FF}" sibTransId="{F0263CEC-F896-4F9E-87F1-E8C968F6EF45}"/>
    <dgm:cxn modelId="{D25F368E-3D29-4BB5-9153-A1F87471D221}" type="presOf" srcId="{65052184-9333-4827-9817-0FC29B0D9389}" destId="{78531CFE-745E-4000-ACB7-68088C21A478}" srcOrd="0" destOrd="0" presId="urn:microsoft.com/office/officeart/2005/8/layout/vList6"/>
    <dgm:cxn modelId="{EA371485-C48D-498A-AC7B-02FE22D3EE0E}" type="presOf" srcId="{590FD626-0AA4-4C9E-AC7A-3547DF720C85}" destId="{5A213D70-0CD4-4B4A-B081-5E09D6F0C257}" srcOrd="0" destOrd="0" presId="urn:microsoft.com/office/officeart/2005/8/layout/vList6"/>
    <dgm:cxn modelId="{0A4F4387-BB08-460B-820E-45E0E9E8D25F}" type="presOf" srcId="{BBF9216C-86FF-4C8F-9DDD-656C7CEB99EF}" destId="{2E8EC03E-175B-4029-948D-4D1ACE35CB2D}" srcOrd="0" destOrd="0" presId="urn:microsoft.com/office/officeart/2005/8/layout/vList6"/>
    <dgm:cxn modelId="{07D85C79-F651-4AA3-AB95-24474142E34E}" type="presOf" srcId="{1A657AA7-59B7-44ED-963E-8FA021C5F392}" destId="{7A7B7F53-EEC7-460C-8A5B-8FBEB1D679DF}" srcOrd="0" destOrd="0" presId="urn:microsoft.com/office/officeart/2005/8/layout/vList6"/>
    <dgm:cxn modelId="{E197F784-DEE9-4744-A931-8ED39BC2F48B}" srcId="{DBA70755-B31F-458A-8003-C4BF98D87806}" destId="{3CF6E214-1F7D-4605-9868-69A8EA20F728}" srcOrd="0" destOrd="0" parTransId="{93194DB1-C30E-49C9-B548-61F2A85B2758}" sibTransId="{4294F62F-0834-445F-BCCE-82570F603F73}"/>
    <dgm:cxn modelId="{6437DBF5-FE3C-460A-A2B1-81E49F93525B}" srcId="{BBF9216C-86FF-4C8F-9DDD-656C7CEB99EF}" destId="{A991D26A-CD66-42F0-925C-287AA42F54B0}" srcOrd="4" destOrd="0" parTransId="{14E6EDE6-8302-47A3-874C-1CC321A48DC0}" sibTransId="{6A0BFDAA-C936-40A5-ABC5-04357607E523}"/>
    <dgm:cxn modelId="{E4DE3C61-3668-4C79-9920-A9CEAAEF430E}" srcId="{BBF9216C-86FF-4C8F-9DDD-656C7CEB99EF}" destId="{755C1740-B1E5-4E9D-A2E1-3B045B1BEE5C}" srcOrd="7" destOrd="0" parTransId="{C0C5EFF5-D653-4C29-ACCA-396DA62D0150}" sibTransId="{09EBB9BC-5852-4919-BF32-AE055989DFF6}"/>
    <dgm:cxn modelId="{2372164A-CA18-4AA3-9D17-93E75FBDF98A}" type="presOf" srcId="{3CF6E214-1F7D-4605-9868-69A8EA20F728}" destId="{1F3B3819-43FC-439C-BF51-6BABFDE48624}" srcOrd="0" destOrd="0" presId="urn:microsoft.com/office/officeart/2005/8/layout/vList6"/>
    <dgm:cxn modelId="{764BCDB7-7D36-4B6F-A43F-A1C72505672E}" srcId="{BBF9216C-86FF-4C8F-9DDD-656C7CEB99EF}" destId="{DA4DFDCD-4373-421E-AD3E-E5875917C25B}" srcOrd="0" destOrd="0" parTransId="{4208BBA1-BB5E-408A-A5DB-95F0CC6FFAF7}" sibTransId="{AA1A8A61-4906-4799-A828-F73BC1715B68}"/>
    <dgm:cxn modelId="{FEDC589B-4B8A-4E8C-BD21-6595E6B61FC5}" srcId="{1A657AA7-59B7-44ED-963E-8FA021C5F392}" destId="{E15A2BE0-33E1-4DB4-96D5-35157B7889D4}" srcOrd="0" destOrd="0" parTransId="{3D77E8AF-CC27-4EE2-A8F7-6CCCAC754291}" sibTransId="{5C6CE47C-EDB0-4992-8126-65F8C1CDE2E8}"/>
    <dgm:cxn modelId="{38FAD661-4E11-4C96-83F4-D21C09AB6BBD}" type="presOf" srcId="{BF57B0F0-A1FC-435A-803A-EDBEABEF5C63}" destId="{810DFC59-CFDC-4787-8F0E-684D1D2F0241}" srcOrd="0" destOrd="0" presId="urn:microsoft.com/office/officeart/2005/8/layout/vList6"/>
    <dgm:cxn modelId="{801F2517-D941-4C78-8856-7274FD4A1894}" type="presOf" srcId="{CD6BD22D-2B50-4C71-9FB6-58D1889EC6CD}" destId="{F9E21132-EE38-46D2-A060-FC9E56AAA483}" srcOrd="0" destOrd="0" presId="urn:microsoft.com/office/officeart/2005/8/layout/vList6"/>
    <dgm:cxn modelId="{76BBF41E-B7C5-4D44-A9BE-403053D0CB2C}" srcId="{BBF9216C-86FF-4C8F-9DDD-656C7CEB99EF}" destId="{BF57B0F0-A1FC-435A-803A-EDBEABEF5C63}" srcOrd="1" destOrd="0" parTransId="{EEDD0348-DB67-4F79-B574-3A177CBD7F9E}" sibTransId="{81A4F891-4FB1-475E-90F3-E58ACE218011}"/>
    <dgm:cxn modelId="{02265BA0-CDE6-4F03-B3AF-049D7878D524}" type="presOf" srcId="{DA4DFDCD-4373-421E-AD3E-E5875917C25B}" destId="{8BE66F2B-9CB5-4801-95C3-6FFE7ED64E86}" srcOrd="0" destOrd="0" presId="urn:microsoft.com/office/officeart/2005/8/layout/vList6"/>
    <dgm:cxn modelId="{27EFF07A-BC29-4CD5-8463-3A0174B838F4}" srcId="{755C1740-B1E5-4E9D-A2E1-3B045B1BEE5C}" destId="{65052184-9333-4827-9817-0FC29B0D9389}" srcOrd="0" destOrd="0" parTransId="{D28DDE0B-1408-4CD9-BA9D-E673C91D387C}" sibTransId="{45CCCAFB-4036-49A8-9F75-F85751863D73}"/>
    <dgm:cxn modelId="{1C95BF45-7FEC-4941-8231-A7017226D310}" srcId="{BBF9216C-86FF-4C8F-9DDD-656C7CEB99EF}" destId="{DBA70755-B31F-458A-8003-C4BF98D87806}" srcOrd="5" destOrd="0" parTransId="{EA71395D-58F4-4AA2-9A0F-E09C2D92DD85}" sibTransId="{30198D51-51B8-4CEC-AD78-D56C7C9DE5F0}"/>
    <dgm:cxn modelId="{C4DAF773-4FAF-4BF3-86EC-7376E3E2C88A}" type="presOf" srcId="{E15A2BE0-33E1-4DB4-96D5-35157B7889D4}" destId="{E2215C4B-7B41-4C05-9CE6-0C39AED426A6}" srcOrd="0" destOrd="0" presId="urn:microsoft.com/office/officeart/2005/8/layout/vList6"/>
    <dgm:cxn modelId="{0DBC5ED8-99D6-4B2E-9983-D5A44BDB0F3A}" type="presOf" srcId="{2C47E4DC-9723-4A23-B0DD-37F0A05AFBFB}" destId="{2BF6A105-F9C6-46FC-9484-CE06EC4582EC}" srcOrd="0" destOrd="0" presId="urn:microsoft.com/office/officeart/2005/8/layout/vList6"/>
    <dgm:cxn modelId="{A2F831F2-AB77-42A6-8638-66BDD5C39860}" srcId="{BBF9216C-86FF-4C8F-9DDD-656C7CEB99EF}" destId="{A5DFF293-FE76-4723-9DBF-6AC437E56D5A}" srcOrd="2" destOrd="0" parTransId="{5146F765-6F33-468C-97D2-8DDAA378560E}" sibTransId="{993FCE68-5150-4A8D-AC9A-620A5C71CD84}"/>
    <dgm:cxn modelId="{1BFD6568-6264-4C79-96D1-35EB58817C19}" type="presOf" srcId="{884F8004-85A1-4728-8359-5143816FDB48}" destId="{7D17AB04-8822-4295-8A52-60EED395BCA6}" srcOrd="0" destOrd="0" presId="urn:microsoft.com/office/officeart/2005/8/layout/vList6"/>
    <dgm:cxn modelId="{6E12DF7E-38AB-4EFF-ACAD-F2CAB6946B1E}" type="presOf" srcId="{A991D26A-CD66-42F0-925C-287AA42F54B0}" destId="{3AA15FD4-B95A-418A-8B6D-8DBAD0308BE6}" srcOrd="0" destOrd="0" presId="urn:microsoft.com/office/officeart/2005/8/layout/vList6"/>
    <dgm:cxn modelId="{D3333743-2E01-4E40-A8C3-8652345DDE79}" type="presOf" srcId="{A5DFF293-FE76-4723-9DBF-6AC437E56D5A}" destId="{955CDA93-0BD9-4AF3-AD9C-51EB9CE89AE2}" srcOrd="0" destOrd="0" presId="urn:microsoft.com/office/officeart/2005/8/layout/vList6"/>
    <dgm:cxn modelId="{246EB607-A003-4739-9C1C-BAB43A82C8F2}" srcId="{BBF9216C-86FF-4C8F-9DDD-656C7CEB99EF}" destId="{31177901-ECB8-4423-9CB6-7855890E5D39}" srcOrd="3" destOrd="0" parTransId="{3FD16AC9-ABD1-4D24-A8E7-9F3C2C0355AE}" sibTransId="{573C83C9-138C-41F1-AE1D-CAD6A14D006F}"/>
    <dgm:cxn modelId="{9ADD11FF-7C1A-4186-BB1A-371BB92CA73E}" srcId="{31177901-ECB8-4423-9CB6-7855890E5D39}" destId="{CD6BD22D-2B50-4C71-9FB6-58D1889EC6CD}" srcOrd="0" destOrd="0" parTransId="{B80BD7C9-E8B8-447E-A7B4-018D66AC7D42}" sibTransId="{5973F3D8-D1E7-4181-B1CA-0D3AF77D78AB}"/>
    <dgm:cxn modelId="{B66C2CEA-18BC-4C7F-8870-F42BA48F9D6B}" type="presOf" srcId="{DBA70755-B31F-458A-8003-C4BF98D87806}" destId="{D56246E6-A56C-42E1-8EBF-E68899F8C855}" srcOrd="0" destOrd="0" presId="urn:microsoft.com/office/officeart/2005/8/layout/vList6"/>
    <dgm:cxn modelId="{84366408-5416-4529-BB03-1147872477EE}" type="presOf" srcId="{755C1740-B1E5-4E9D-A2E1-3B045B1BEE5C}" destId="{071CD703-13FB-4F9B-BE12-A4161C08EBCC}" srcOrd="0" destOrd="0" presId="urn:microsoft.com/office/officeart/2005/8/layout/vList6"/>
    <dgm:cxn modelId="{5BCA6115-CC61-418E-8D2F-9C8E68D91819}" type="presOf" srcId="{31177901-ECB8-4423-9CB6-7855890E5D39}" destId="{CE6BF379-47A6-4CF6-88B5-661FC9AB9333}" srcOrd="0" destOrd="0" presId="urn:microsoft.com/office/officeart/2005/8/layout/vList6"/>
    <dgm:cxn modelId="{1B13C8D9-9B6D-474B-ADC0-F90E622BF3B0}" srcId="{A5DFF293-FE76-4723-9DBF-6AC437E56D5A}" destId="{FB58E648-A18F-40E4-A277-BC0D12C88A0F}" srcOrd="0" destOrd="0" parTransId="{FDA12D97-93CC-4A48-A740-4F8218E5A15A}" sibTransId="{5A21EE7F-BF9A-4FD3-93B8-5196600FEBF0}"/>
    <dgm:cxn modelId="{C9D9994B-AD88-4B43-977A-07CF3656A1CD}" srcId="{A991D26A-CD66-42F0-925C-287AA42F54B0}" destId="{2C47E4DC-9723-4A23-B0DD-37F0A05AFBFB}" srcOrd="0" destOrd="0" parTransId="{7A75AFC3-8C10-40A5-8902-A8DF23D462BC}" sibTransId="{A0AB16E1-57AE-432C-AB82-B37AC8F98C1D}"/>
    <dgm:cxn modelId="{156C27A1-D806-4D29-8D78-5822A3562AB0}" srcId="{DA4DFDCD-4373-421E-AD3E-E5875917C25B}" destId="{884F8004-85A1-4728-8359-5143816FDB48}" srcOrd="0" destOrd="0" parTransId="{F184A666-ECEC-4F89-826C-98B07D50545F}" sibTransId="{BE1240EF-8ADB-48B9-9CD6-B4F042E3D55B}"/>
    <dgm:cxn modelId="{E468FCB9-5015-4F68-B973-A740AD800C69}" type="presOf" srcId="{FB58E648-A18F-40E4-A277-BC0D12C88A0F}" destId="{AEDDA8C3-4AE6-47B3-8763-C159A883D5BA}" srcOrd="0" destOrd="0" presId="urn:microsoft.com/office/officeart/2005/8/layout/vList6"/>
    <dgm:cxn modelId="{FA738DCD-D53D-48AF-AC85-98AD408BBD30}" srcId="{BF57B0F0-A1FC-435A-803A-EDBEABEF5C63}" destId="{590FD626-0AA4-4C9E-AC7A-3547DF720C85}" srcOrd="0" destOrd="0" parTransId="{EC0E8D9A-0990-45E9-B54A-4488D035F568}" sibTransId="{3FA2CB5D-F38D-40C6-A666-5157E6507AFF}"/>
    <dgm:cxn modelId="{222F1D22-5196-4965-B296-2C59C6BE6B1F}" type="presParOf" srcId="{2E8EC03E-175B-4029-948D-4D1ACE35CB2D}" destId="{BB249F0E-AF97-4357-8C3A-B40D7C57B276}" srcOrd="0" destOrd="0" presId="urn:microsoft.com/office/officeart/2005/8/layout/vList6"/>
    <dgm:cxn modelId="{C73F5088-1274-4876-B405-DEDF189DFE7F}" type="presParOf" srcId="{BB249F0E-AF97-4357-8C3A-B40D7C57B276}" destId="{8BE66F2B-9CB5-4801-95C3-6FFE7ED64E86}" srcOrd="0" destOrd="0" presId="urn:microsoft.com/office/officeart/2005/8/layout/vList6"/>
    <dgm:cxn modelId="{ADB24F47-CA61-45B2-A424-F46F197EBC95}" type="presParOf" srcId="{BB249F0E-AF97-4357-8C3A-B40D7C57B276}" destId="{7D17AB04-8822-4295-8A52-60EED395BCA6}" srcOrd="1" destOrd="0" presId="urn:microsoft.com/office/officeart/2005/8/layout/vList6"/>
    <dgm:cxn modelId="{375AA347-8000-4EFE-8FCD-7BE025A51074}" type="presParOf" srcId="{2E8EC03E-175B-4029-948D-4D1ACE35CB2D}" destId="{9EBDE157-915F-41B7-A989-DDC90AFC3F86}" srcOrd="1" destOrd="0" presId="urn:microsoft.com/office/officeart/2005/8/layout/vList6"/>
    <dgm:cxn modelId="{72FF8912-5A56-4B2E-A480-4E0D149ADDFB}" type="presParOf" srcId="{2E8EC03E-175B-4029-948D-4D1ACE35CB2D}" destId="{33C9323C-77E5-4471-B5AC-F4BB83870A56}" srcOrd="2" destOrd="0" presId="urn:microsoft.com/office/officeart/2005/8/layout/vList6"/>
    <dgm:cxn modelId="{0D2DE36E-CA6A-4DBD-9648-ABF1EECBCC6F}" type="presParOf" srcId="{33C9323C-77E5-4471-B5AC-F4BB83870A56}" destId="{810DFC59-CFDC-4787-8F0E-684D1D2F0241}" srcOrd="0" destOrd="0" presId="urn:microsoft.com/office/officeart/2005/8/layout/vList6"/>
    <dgm:cxn modelId="{93B2ECF2-FA19-45C1-81C0-47CEEB85BD08}" type="presParOf" srcId="{33C9323C-77E5-4471-B5AC-F4BB83870A56}" destId="{5A213D70-0CD4-4B4A-B081-5E09D6F0C257}" srcOrd="1" destOrd="0" presId="urn:microsoft.com/office/officeart/2005/8/layout/vList6"/>
    <dgm:cxn modelId="{18616F06-8E1E-465A-ABCC-F4895928B965}" type="presParOf" srcId="{2E8EC03E-175B-4029-948D-4D1ACE35CB2D}" destId="{C08830C4-D2DA-4290-B50E-E05DB59C55A4}" srcOrd="3" destOrd="0" presId="urn:microsoft.com/office/officeart/2005/8/layout/vList6"/>
    <dgm:cxn modelId="{CA25D2B5-53A0-4B4C-8F9F-F3084DF4B3AC}" type="presParOf" srcId="{2E8EC03E-175B-4029-948D-4D1ACE35CB2D}" destId="{E9DBC214-6588-490A-89DC-D04974F6CBDF}" srcOrd="4" destOrd="0" presId="urn:microsoft.com/office/officeart/2005/8/layout/vList6"/>
    <dgm:cxn modelId="{86B4CF1B-0F7D-45A4-8ABB-5F9EA1C1DA53}" type="presParOf" srcId="{E9DBC214-6588-490A-89DC-D04974F6CBDF}" destId="{955CDA93-0BD9-4AF3-AD9C-51EB9CE89AE2}" srcOrd="0" destOrd="0" presId="urn:microsoft.com/office/officeart/2005/8/layout/vList6"/>
    <dgm:cxn modelId="{2803F1A1-1C75-43C1-8E27-E8BFCA739915}" type="presParOf" srcId="{E9DBC214-6588-490A-89DC-D04974F6CBDF}" destId="{AEDDA8C3-4AE6-47B3-8763-C159A883D5BA}" srcOrd="1" destOrd="0" presId="urn:microsoft.com/office/officeart/2005/8/layout/vList6"/>
    <dgm:cxn modelId="{513A31B4-A44A-42B5-9633-C56C1BD7E021}" type="presParOf" srcId="{2E8EC03E-175B-4029-948D-4D1ACE35CB2D}" destId="{E2A4E0C2-F06B-4288-8B4A-4EB1B6C6707B}" srcOrd="5" destOrd="0" presId="urn:microsoft.com/office/officeart/2005/8/layout/vList6"/>
    <dgm:cxn modelId="{FF224EF5-231D-47C5-A857-916198AF3F87}" type="presParOf" srcId="{2E8EC03E-175B-4029-948D-4D1ACE35CB2D}" destId="{6ABAF66E-F3F3-468C-B762-7AF158872004}" srcOrd="6" destOrd="0" presId="urn:microsoft.com/office/officeart/2005/8/layout/vList6"/>
    <dgm:cxn modelId="{7C8C554B-A866-4ACC-829F-125200484F82}" type="presParOf" srcId="{6ABAF66E-F3F3-468C-B762-7AF158872004}" destId="{CE6BF379-47A6-4CF6-88B5-661FC9AB9333}" srcOrd="0" destOrd="0" presId="urn:microsoft.com/office/officeart/2005/8/layout/vList6"/>
    <dgm:cxn modelId="{AB29BF95-BA85-450F-948D-0EBC11C5CC67}" type="presParOf" srcId="{6ABAF66E-F3F3-468C-B762-7AF158872004}" destId="{F9E21132-EE38-46D2-A060-FC9E56AAA483}" srcOrd="1" destOrd="0" presId="urn:microsoft.com/office/officeart/2005/8/layout/vList6"/>
    <dgm:cxn modelId="{53B3A6F7-2AA8-4718-855F-5D75F6F7CFC2}" type="presParOf" srcId="{2E8EC03E-175B-4029-948D-4D1ACE35CB2D}" destId="{020B6706-F727-4CF9-A482-8D3DC9A0B3D2}" srcOrd="7" destOrd="0" presId="urn:microsoft.com/office/officeart/2005/8/layout/vList6"/>
    <dgm:cxn modelId="{F31EF2F8-648F-4752-BC94-07B5B82460EA}" type="presParOf" srcId="{2E8EC03E-175B-4029-948D-4D1ACE35CB2D}" destId="{18EE115D-A02B-4703-88FE-BA65508F2B5F}" srcOrd="8" destOrd="0" presId="urn:microsoft.com/office/officeart/2005/8/layout/vList6"/>
    <dgm:cxn modelId="{EDC27990-F69D-4594-BCEA-FA214770BA16}" type="presParOf" srcId="{18EE115D-A02B-4703-88FE-BA65508F2B5F}" destId="{3AA15FD4-B95A-418A-8B6D-8DBAD0308BE6}" srcOrd="0" destOrd="0" presId="urn:microsoft.com/office/officeart/2005/8/layout/vList6"/>
    <dgm:cxn modelId="{4EFE233F-FC7E-4A96-A45A-6EE578594FF4}" type="presParOf" srcId="{18EE115D-A02B-4703-88FE-BA65508F2B5F}" destId="{2BF6A105-F9C6-46FC-9484-CE06EC4582EC}" srcOrd="1" destOrd="0" presId="urn:microsoft.com/office/officeart/2005/8/layout/vList6"/>
    <dgm:cxn modelId="{94745188-FB21-494B-9DFE-1C5EB9D14BC0}" type="presParOf" srcId="{2E8EC03E-175B-4029-948D-4D1ACE35CB2D}" destId="{0224FCB8-5A49-4DCF-965A-9ADDEFE74ED7}" srcOrd="9" destOrd="0" presId="urn:microsoft.com/office/officeart/2005/8/layout/vList6"/>
    <dgm:cxn modelId="{265D4AB5-A73B-47DE-8790-C341ACEC45C7}" type="presParOf" srcId="{2E8EC03E-175B-4029-948D-4D1ACE35CB2D}" destId="{6048B453-6C1F-434F-BD42-C4DF3681D9D5}" srcOrd="10" destOrd="0" presId="urn:microsoft.com/office/officeart/2005/8/layout/vList6"/>
    <dgm:cxn modelId="{F859E61B-8BAD-40CA-BC0E-0A3D03215BB3}" type="presParOf" srcId="{6048B453-6C1F-434F-BD42-C4DF3681D9D5}" destId="{D56246E6-A56C-42E1-8EBF-E68899F8C855}" srcOrd="0" destOrd="0" presId="urn:microsoft.com/office/officeart/2005/8/layout/vList6"/>
    <dgm:cxn modelId="{32E95618-7957-4C3C-8947-0C10E545160D}" type="presParOf" srcId="{6048B453-6C1F-434F-BD42-C4DF3681D9D5}" destId="{1F3B3819-43FC-439C-BF51-6BABFDE48624}" srcOrd="1" destOrd="0" presId="urn:microsoft.com/office/officeart/2005/8/layout/vList6"/>
    <dgm:cxn modelId="{6969421D-84B2-46D3-B842-0F5B336DAD08}" type="presParOf" srcId="{2E8EC03E-175B-4029-948D-4D1ACE35CB2D}" destId="{99978722-5552-4655-9B2C-D4300824C2F5}" srcOrd="11" destOrd="0" presId="urn:microsoft.com/office/officeart/2005/8/layout/vList6"/>
    <dgm:cxn modelId="{E0122A4D-CA73-4F31-9294-9F090D515852}" type="presParOf" srcId="{2E8EC03E-175B-4029-948D-4D1ACE35CB2D}" destId="{E3E1DFB7-2E6A-486A-BBAB-852E87664E64}" srcOrd="12" destOrd="0" presId="urn:microsoft.com/office/officeart/2005/8/layout/vList6"/>
    <dgm:cxn modelId="{95C07213-4722-46EB-BA4C-94E475E645CE}" type="presParOf" srcId="{E3E1DFB7-2E6A-486A-BBAB-852E87664E64}" destId="{7A7B7F53-EEC7-460C-8A5B-8FBEB1D679DF}" srcOrd="0" destOrd="0" presId="urn:microsoft.com/office/officeart/2005/8/layout/vList6"/>
    <dgm:cxn modelId="{5F5280ED-A2AB-4830-BBB1-C4C1E06A68B5}" type="presParOf" srcId="{E3E1DFB7-2E6A-486A-BBAB-852E87664E64}" destId="{E2215C4B-7B41-4C05-9CE6-0C39AED426A6}" srcOrd="1" destOrd="0" presId="urn:microsoft.com/office/officeart/2005/8/layout/vList6"/>
    <dgm:cxn modelId="{B2216C2A-3142-454F-AD3F-3E6965DFE09C}" type="presParOf" srcId="{2E8EC03E-175B-4029-948D-4D1ACE35CB2D}" destId="{8B2A123C-B986-40F9-89DA-8C6FAD01D7D2}" srcOrd="13" destOrd="0" presId="urn:microsoft.com/office/officeart/2005/8/layout/vList6"/>
    <dgm:cxn modelId="{B4E38D51-9FAC-495C-9783-3B1C35B06CB9}" type="presParOf" srcId="{2E8EC03E-175B-4029-948D-4D1ACE35CB2D}" destId="{E9411F96-7657-4C2A-B395-F260388B6BBC}" srcOrd="14" destOrd="0" presId="urn:microsoft.com/office/officeart/2005/8/layout/vList6"/>
    <dgm:cxn modelId="{842689B1-F716-4783-8A24-ED1AA5012552}" type="presParOf" srcId="{E9411F96-7657-4C2A-B395-F260388B6BBC}" destId="{071CD703-13FB-4F9B-BE12-A4161C08EBCC}" srcOrd="0" destOrd="0" presId="urn:microsoft.com/office/officeart/2005/8/layout/vList6"/>
    <dgm:cxn modelId="{24FFD29C-6E79-40F5-A83B-E1B3EDA0E4CD}" type="presParOf" srcId="{E9411F96-7657-4C2A-B395-F260388B6BBC}" destId="{78531CFE-745E-4000-ACB7-68088C21A47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F89126-A373-4668-AACD-C540CB8F3BC7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02EFF063-4F19-4341-8C17-75977DC7D04C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實習生</a:t>
          </a:r>
          <a:endParaRPr lang="zh-TW" altLang="en-US" dirty="0">
            <a:solidFill>
              <a:schemeClr val="tx1"/>
            </a:solidFill>
          </a:endParaRPr>
        </a:p>
      </dgm:t>
    </dgm:pt>
    <dgm:pt modelId="{9649E3AF-EA36-40A3-9DD9-4BF9FC00D932}" type="parTrans" cxnId="{9BD95E0A-94B5-467D-95DC-7EAF369BE07C}">
      <dgm:prSet/>
      <dgm:spPr/>
      <dgm:t>
        <a:bodyPr/>
        <a:lstStyle/>
        <a:p>
          <a:endParaRPr lang="zh-TW" altLang="en-US"/>
        </a:p>
      </dgm:t>
    </dgm:pt>
    <dgm:pt modelId="{9A87CE96-FF08-4871-B6AC-792B231BC339}" type="sibTrans" cxnId="{9BD95E0A-94B5-467D-95DC-7EAF369BE07C}">
      <dgm:prSet/>
      <dgm:spPr/>
      <dgm:t>
        <a:bodyPr/>
        <a:lstStyle/>
        <a:p>
          <a:endParaRPr lang="zh-TW" altLang="en-US"/>
        </a:p>
      </dgm:t>
    </dgm:pt>
    <dgm:pt modelId="{9EE2CE36-BE21-46A7-93F2-ACAF3053FE52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學生</a:t>
          </a:r>
          <a:endParaRPr lang="zh-TW" altLang="en-US" dirty="0">
            <a:solidFill>
              <a:schemeClr val="tx1"/>
            </a:solidFill>
          </a:endParaRPr>
        </a:p>
      </dgm:t>
    </dgm:pt>
    <dgm:pt modelId="{5BDBC111-5930-4E58-BDBA-DF3BF930741A}" type="parTrans" cxnId="{D6218CCD-62CD-4DB1-969D-78A24A8BFBE7}">
      <dgm:prSet/>
      <dgm:spPr/>
      <dgm:t>
        <a:bodyPr/>
        <a:lstStyle/>
        <a:p>
          <a:endParaRPr lang="zh-TW" altLang="en-US"/>
        </a:p>
      </dgm:t>
    </dgm:pt>
    <dgm:pt modelId="{CAC5B042-1128-491E-A761-16DAFC1AB725}" type="sibTrans" cxnId="{D6218CCD-62CD-4DB1-969D-78A24A8BFBE7}">
      <dgm:prSet/>
      <dgm:spPr/>
      <dgm:t>
        <a:bodyPr/>
        <a:lstStyle/>
        <a:p>
          <a:endParaRPr lang="zh-TW" altLang="en-US"/>
        </a:p>
      </dgm:t>
    </dgm:pt>
    <dgm:pt modelId="{0A26BE17-46CD-4D05-8D39-027D01E53040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勞工</a:t>
          </a:r>
          <a:endParaRPr lang="zh-TW" altLang="en-US" dirty="0">
            <a:solidFill>
              <a:schemeClr val="tx1"/>
            </a:solidFill>
          </a:endParaRPr>
        </a:p>
      </dgm:t>
    </dgm:pt>
    <dgm:pt modelId="{73B320CB-301C-4A84-B417-A5EA9D3E1736}" type="parTrans" cxnId="{840BAA1A-FD02-4B83-8A55-047300C652EE}">
      <dgm:prSet/>
      <dgm:spPr/>
      <dgm:t>
        <a:bodyPr/>
        <a:lstStyle/>
        <a:p>
          <a:endParaRPr lang="zh-TW" altLang="en-US"/>
        </a:p>
      </dgm:t>
    </dgm:pt>
    <dgm:pt modelId="{6242F657-AE20-4607-BA0C-D8099BDAA70F}" type="sibTrans" cxnId="{840BAA1A-FD02-4B83-8A55-047300C652EE}">
      <dgm:prSet/>
      <dgm:spPr/>
      <dgm:t>
        <a:bodyPr/>
        <a:lstStyle/>
        <a:p>
          <a:endParaRPr lang="zh-TW" altLang="en-US"/>
        </a:p>
      </dgm:t>
    </dgm:pt>
    <dgm:pt modelId="{F77CD8F0-ADC9-4397-85D2-9B37708E2107}" type="pres">
      <dgm:prSet presAssocID="{3CF89126-A373-4668-AACD-C540CB8F3BC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CACCB07-EA18-424F-B73C-A0D4D307759A}" type="pres">
      <dgm:prSet presAssocID="{02EFF063-4F19-4341-8C17-75977DC7D04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74F263-C97E-497F-9F4A-A8061CA3EF09}" type="pres">
      <dgm:prSet presAssocID="{02EFF063-4F19-4341-8C17-75977DC7D04C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9D6CAB5A-5BEC-407C-AB50-20BEEFEAA1BF}" type="pres">
      <dgm:prSet presAssocID="{02EFF063-4F19-4341-8C17-75977DC7D04C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E451487C-5707-4CA2-8D7A-C95C98B61AAE}" type="pres">
      <dgm:prSet presAssocID="{9EE2CE36-BE21-46A7-93F2-ACAF3053FE5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4DCF6E-E259-4CEB-8D1A-421E58812EB6}" type="pres">
      <dgm:prSet presAssocID="{9EE2CE36-BE21-46A7-93F2-ACAF3053FE52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98F063BC-117C-4117-BDDF-39F0B0CF07ED}" type="pres">
      <dgm:prSet presAssocID="{9EE2CE36-BE21-46A7-93F2-ACAF3053FE52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E4A80A4E-D280-451A-9AD4-262448D42A5D}" type="pres">
      <dgm:prSet presAssocID="{0A26BE17-46CD-4D05-8D39-027D01E53040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C967A768-008F-46FD-9C10-6F17A2662121}" type="pres">
      <dgm:prSet presAssocID="{0A26BE17-46CD-4D05-8D39-027D01E5304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F2081B-BCE5-4738-8F92-2A1061636AF6}" type="pres">
      <dgm:prSet presAssocID="{0A26BE17-46CD-4D05-8D39-027D01E53040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ACE939EF-7E9F-4432-B8AD-71500BEB06CB}" type="pres">
      <dgm:prSet presAssocID="{0A26BE17-46CD-4D05-8D39-027D01E53040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0474B0A0-E75C-4763-9AB2-516F66374640}" type="pres">
      <dgm:prSet presAssocID="{9A87CE96-FF08-4871-B6AC-792B231BC339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33060B19-EB65-4B78-9143-ABBF340B6317}" type="pres">
      <dgm:prSet presAssocID="{CAC5B042-1128-491E-A761-16DAFC1AB725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26C8E95C-4256-4E24-B68C-17694F58E243}" type="pres">
      <dgm:prSet presAssocID="{6242F657-AE20-4607-BA0C-D8099BDAA70F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4BE22FDE-48C3-4E8C-8560-662CBCAAF922}" type="presOf" srcId="{02EFF063-4F19-4341-8C17-75977DC7D04C}" destId="{C074F263-C97E-497F-9F4A-A8061CA3EF09}" srcOrd="1" destOrd="0" presId="urn:microsoft.com/office/officeart/2005/8/layout/gear1"/>
    <dgm:cxn modelId="{1635754F-4847-4AA2-A371-71F0E02F8D25}" type="presOf" srcId="{0A26BE17-46CD-4D05-8D39-027D01E53040}" destId="{C967A768-008F-46FD-9C10-6F17A2662121}" srcOrd="1" destOrd="0" presId="urn:microsoft.com/office/officeart/2005/8/layout/gear1"/>
    <dgm:cxn modelId="{D6218CCD-62CD-4DB1-969D-78A24A8BFBE7}" srcId="{3CF89126-A373-4668-AACD-C540CB8F3BC7}" destId="{9EE2CE36-BE21-46A7-93F2-ACAF3053FE52}" srcOrd="1" destOrd="0" parTransId="{5BDBC111-5930-4E58-BDBA-DF3BF930741A}" sibTransId="{CAC5B042-1128-491E-A761-16DAFC1AB725}"/>
    <dgm:cxn modelId="{75D02C31-FDE4-434B-B22A-0F1D9802B21D}" type="presOf" srcId="{9EE2CE36-BE21-46A7-93F2-ACAF3053FE52}" destId="{E451487C-5707-4CA2-8D7A-C95C98B61AAE}" srcOrd="0" destOrd="0" presId="urn:microsoft.com/office/officeart/2005/8/layout/gear1"/>
    <dgm:cxn modelId="{5BDB6578-E835-4107-BA88-1452C68395EF}" type="presOf" srcId="{02EFF063-4F19-4341-8C17-75977DC7D04C}" destId="{9D6CAB5A-5BEC-407C-AB50-20BEEFEAA1BF}" srcOrd="2" destOrd="0" presId="urn:microsoft.com/office/officeart/2005/8/layout/gear1"/>
    <dgm:cxn modelId="{EE5FC17E-C297-4BE3-BAFA-1C050E511CF6}" type="presOf" srcId="{0A26BE17-46CD-4D05-8D39-027D01E53040}" destId="{E4A80A4E-D280-451A-9AD4-262448D42A5D}" srcOrd="0" destOrd="0" presId="urn:microsoft.com/office/officeart/2005/8/layout/gear1"/>
    <dgm:cxn modelId="{F0305F04-1423-4661-8DC4-3C763E7459B8}" type="presOf" srcId="{9EE2CE36-BE21-46A7-93F2-ACAF3053FE52}" destId="{98F063BC-117C-4117-BDDF-39F0B0CF07ED}" srcOrd="2" destOrd="0" presId="urn:microsoft.com/office/officeart/2005/8/layout/gear1"/>
    <dgm:cxn modelId="{B0AAA4EB-FAD7-4AA7-8CB5-4A9794BBF71C}" type="presOf" srcId="{0A26BE17-46CD-4D05-8D39-027D01E53040}" destId="{BAF2081B-BCE5-4738-8F92-2A1061636AF6}" srcOrd="2" destOrd="0" presId="urn:microsoft.com/office/officeart/2005/8/layout/gear1"/>
    <dgm:cxn modelId="{6B0CFB8C-2EBC-42B0-BE82-AAE63CB4B81D}" type="presOf" srcId="{9EE2CE36-BE21-46A7-93F2-ACAF3053FE52}" destId="{074DCF6E-E259-4CEB-8D1A-421E58812EB6}" srcOrd="1" destOrd="0" presId="urn:microsoft.com/office/officeart/2005/8/layout/gear1"/>
    <dgm:cxn modelId="{22967DE2-E50D-439D-9CF5-22E5FC0C34CE}" type="presOf" srcId="{CAC5B042-1128-491E-A761-16DAFC1AB725}" destId="{33060B19-EB65-4B78-9143-ABBF340B6317}" srcOrd="0" destOrd="0" presId="urn:microsoft.com/office/officeart/2005/8/layout/gear1"/>
    <dgm:cxn modelId="{F1A6B199-D730-4115-8F7B-58F6A4542B9B}" type="presOf" srcId="{0A26BE17-46CD-4D05-8D39-027D01E53040}" destId="{ACE939EF-7E9F-4432-B8AD-71500BEB06CB}" srcOrd="3" destOrd="0" presId="urn:microsoft.com/office/officeart/2005/8/layout/gear1"/>
    <dgm:cxn modelId="{174FB009-9487-410F-A72A-7B36A6EAAE82}" type="presOf" srcId="{6242F657-AE20-4607-BA0C-D8099BDAA70F}" destId="{26C8E95C-4256-4E24-B68C-17694F58E243}" srcOrd="0" destOrd="0" presId="urn:microsoft.com/office/officeart/2005/8/layout/gear1"/>
    <dgm:cxn modelId="{C2D9679C-F14C-408F-AD69-F1193ED14555}" type="presOf" srcId="{02EFF063-4F19-4341-8C17-75977DC7D04C}" destId="{DCACCB07-EA18-424F-B73C-A0D4D307759A}" srcOrd="0" destOrd="0" presId="urn:microsoft.com/office/officeart/2005/8/layout/gear1"/>
    <dgm:cxn modelId="{840BAA1A-FD02-4B83-8A55-047300C652EE}" srcId="{3CF89126-A373-4668-AACD-C540CB8F3BC7}" destId="{0A26BE17-46CD-4D05-8D39-027D01E53040}" srcOrd="2" destOrd="0" parTransId="{73B320CB-301C-4A84-B417-A5EA9D3E1736}" sibTransId="{6242F657-AE20-4607-BA0C-D8099BDAA70F}"/>
    <dgm:cxn modelId="{A8A2123B-9547-4FE9-95A5-3AF9DEFB93C4}" type="presOf" srcId="{3CF89126-A373-4668-AACD-C540CB8F3BC7}" destId="{F77CD8F0-ADC9-4397-85D2-9B37708E2107}" srcOrd="0" destOrd="0" presId="urn:microsoft.com/office/officeart/2005/8/layout/gear1"/>
    <dgm:cxn modelId="{F41A477B-D642-49EC-8AA7-DF3E81BE827B}" type="presOf" srcId="{9A87CE96-FF08-4871-B6AC-792B231BC339}" destId="{0474B0A0-E75C-4763-9AB2-516F66374640}" srcOrd="0" destOrd="0" presId="urn:microsoft.com/office/officeart/2005/8/layout/gear1"/>
    <dgm:cxn modelId="{9BD95E0A-94B5-467D-95DC-7EAF369BE07C}" srcId="{3CF89126-A373-4668-AACD-C540CB8F3BC7}" destId="{02EFF063-4F19-4341-8C17-75977DC7D04C}" srcOrd="0" destOrd="0" parTransId="{9649E3AF-EA36-40A3-9DD9-4BF9FC00D932}" sibTransId="{9A87CE96-FF08-4871-B6AC-792B231BC339}"/>
    <dgm:cxn modelId="{79134DDE-1801-462A-91F1-0AA8714DC469}" type="presParOf" srcId="{F77CD8F0-ADC9-4397-85D2-9B37708E2107}" destId="{DCACCB07-EA18-424F-B73C-A0D4D307759A}" srcOrd="0" destOrd="0" presId="urn:microsoft.com/office/officeart/2005/8/layout/gear1"/>
    <dgm:cxn modelId="{8EBFFDE1-FDDF-4567-A84D-F40D5A645D17}" type="presParOf" srcId="{F77CD8F0-ADC9-4397-85D2-9B37708E2107}" destId="{C074F263-C97E-497F-9F4A-A8061CA3EF09}" srcOrd="1" destOrd="0" presId="urn:microsoft.com/office/officeart/2005/8/layout/gear1"/>
    <dgm:cxn modelId="{B452B2B3-9226-44C6-BFF0-0E3B8E1DA5AF}" type="presParOf" srcId="{F77CD8F0-ADC9-4397-85D2-9B37708E2107}" destId="{9D6CAB5A-5BEC-407C-AB50-20BEEFEAA1BF}" srcOrd="2" destOrd="0" presId="urn:microsoft.com/office/officeart/2005/8/layout/gear1"/>
    <dgm:cxn modelId="{B2A08A4C-E1E5-4D34-8889-C481AF7B7745}" type="presParOf" srcId="{F77CD8F0-ADC9-4397-85D2-9B37708E2107}" destId="{E451487C-5707-4CA2-8D7A-C95C98B61AAE}" srcOrd="3" destOrd="0" presId="urn:microsoft.com/office/officeart/2005/8/layout/gear1"/>
    <dgm:cxn modelId="{8C2EFEA5-FCC4-4BCF-8A3D-0FC4FF5ABEC3}" type="presParOf" srcId="{F77CD8F0-ADC9-4397-85D2-9B37708E2107}" destId="{074DCF6E-E259-4CEB-8D1A-421E58812EB6}" srcOrd="4" destOrd="0" presId="urn:microsoft.com/office/officeart/2005/8/layout/gear1"/>
    <dgm:cxn modelId="{D5209E8E-F4E8-4669-804F-D43CC11CE414}" type="presParOf" srcId="{F77CD8F0-ADC9-4397-85D2-9B37708E2107}" destId="{98F063BC-117C-4117-BDDF-39F0B0CF07ED}" srcOrd="5" destOrd="0" presId="urn:microsoft.com/office/officeart/2005/8/layout/gear1"/>
    <dgm:cxn modelId="{F7ABA76D-4224-42F6-90C2-FFCCCAF7DDE8}" type="presParOf" srcId="{F77CD8F0-ADC9-4397-85D2-9B37708E2107}" destId="{E4A80A4E-D280-451A-9AD4-262448D42A5D}" srcOrd="6" destOrd="0" presId="urn:microsoft.com/office/officeart/2005/8/layout/gear1"/>
    <dgm:cxn modelId="{9F1B0A0D-A339-405C-91F0-5451E5F6C055}" type="presParOf" srcId="{F77CD8F0-ADC9-4397-85D2-9B37708E2107}" destId="{C967A768-008F-46FD-9C10-6F17A2662121}" srcOrd="7" destOrd="0" presId="urn:microsoft.com/office/officeart/2005/8/layout/gear1"/>
    <dgm:cxn modelId="{3B128D25-6ED1-4166-B53A-351704405201}" type="presParOf" srcId="{F77CD8F0-ADC9-4397-85D2-9B37708E2107}" destId="{BAF2081B-BCE5-4738-8F92-2A1061636AF6}" srcOrd="8" destOrd="0" presId="urn:microsoft.com/office/officeart/2005/8/layout/gear1"/>
    <dgm:cxn modelId="{23CAE84A-0D43-4E4E-A74C-B9F2F694E30A}" type="presParOf" srcId="{F77CD8F0-ADC9-4397-85D2-9B37708E2107}" destId="{ACE939EF-7E9F-4432-B8AD-71500BEB06CB}" srcOrd="9" destOrd="0" presId="urn:microsoft.com/office/officeart/2005/8/layout/gear1"/>
    <dgm:cxn modelId="{CFFF5DEE-ECCA-46A4-8E43-EFC0A3F24B08}" type="presParOf" srcId="{F77CD8F0-ADC9-4397-85D2-9B37708E2107}" destId="{0474B0A0-E75C-4763-9AB2-516F66374640}" srcOrd="10" destOrd="0" presId="urn:microsoft.com/office/officeart/2005/8/layout/gear1"/>
    <dgm:cxn modelId="{54DB0928-A071-416E-9429-B18C9EACC0D6}" type="presParOf" srcId="{F77CD8F0-ADC9-4397-85D2-9B37708E2107}" destId="{33060B19-EB65-4B78-9143-ABBF340B6317}" srcOrd="11" destOrd="0" presId="urn:microsoft.com/office/officeart/2005/8/layout/gear1"/>
    <dgm:cxn modelId="{8DA54EEA-AF65-47DC-9E7C-02D7B6EBFD6B}" type="presParOf" srcId="{F77CD8F0-ADC9-4397-85D2-9B37708E2107}" destId="{26C8E95C-4256-4E24-B68C-17694F58E24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E7554E-C219-4C35-91E3-0D9A33AE554C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398FA69E-0D3E-4E27-BB2B-46F06DA37651}">
      <dgm:prSet phldrT="[文字]" custT="1"/>
      <dgm:spPr/>
      <dgm:t>
        <a:bodyPr/>
        <a:lstStyle/>
        <a:p>
          <a:r>
            <a:rPr lang="zh-TW" altLang="en-US" sz="2000" b="1" smtClean="0">
              <a:latin typeface="標楷體" panose="03000509000000000000" pitchFamily="65" charset="-120"/>
              <a:ea typeface="標楷體" panose="03000509000000000000" pitchFamily="65" charset="-120"/>
            </a:rPr>
            <a:t>實習報告成績：</a:t>
          </a:r>
          <a:r>
            <a:rPr lang="en-US" altLang="zh-TW" sz="2000" b="1" smtClean="0">
              <a:latin typeface="標楷體" panose="03000509000000000000" pitchFamily="65" charset="-120"/>
              <a:ea typeface="標楷體" panose="03000509000000000000" pitchFamily="65" charset="-120"/>
            </a:rPr>
            <a:t>30%</a:t>
          </a:r>
          <a:r>
            <a:rPr lang="zh-TW" altLang="en-US" sz="2000" b="1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en-US" altLang="zh-TW" sz="2000" b="1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180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800" smtClean="0">
              <a:latin typeface="標楷體" panose="03000509000000000000" pitchFamily="65" charset="-120"/>
              <a:ea typeface="標楷體" panose="03000509000000000000" pitchFamily="65" charset="-120"/>
            </a:rPr>
            <a:t>實習輔導老師評分</a:t>
          </a:r>
          <a:r>
            <a:rPr lang="en-US" altLang="zh-TW" sz="180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800" dirty="0"/>
        </a:p>
      </dgm:t>
    </dgm:pt>
    <dgm:pt modelId="{C7E5E8AE-7F7B-49C9-A2B5-4A6CC9CD2CFC}" type="parTrans" cxnId="{C1B483FE-BBD5-41D4-B1E1-0BD752751E4B}">
      <dgm:prSet/>
      <dgm:spPr/>
      <dgm:t>
        <a:bodyPr/>
        <a:lstStyle/>
        <a:p>
          <a:endParaRPr lang="zh-TW" altLang="en-US"/>
        </a:p>
      </dgm:t>
    </dgm:pt>
    <dgm:pt modelId="{B562EE42-BBFC-42F9-8870-0BB9D8E4CDA4}" type="sibTrans" cxnId="{C1B483FE-BBD5-41D4-B1E1-0BD752751E4B}">
      <dgm:prSet/>
      <dgm:spPr/>
      <dgm:t>
        <a:bodyPr/>
        <a:lstStyle/>
        <a:p>
          <a:endParaRPr lang="zh-TW" altLang="en-US"/>
        </a:p>
      </dgm:t>
    </dgm:pt>
    <dgm:pt modelId="{EB0BABCD-BE10-4A25-9769-A84145C671E2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實習機構評分：</a:t>
          </a:r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60%</a:t>
          </a:r>
          <a:endParaRPr lang="zh-TW" altLang="en-US" sz="2400" b="1" dirty="0"/>
        </a:p>
      </dgm:t>
    </dgm:pt>
    <dgm:pt modelId="{C7FB827B-3629-43AE-96E7-89BEB4E54F24}" type="parTrans" cxnId="{28D15CBB-93DC-4198-A879-84979C1350E8}">
      <dgm:prSet/>
      <dgm:spPr/>
      <dgm:t>
        <a:bodyPr/>
        <a:lstStyle/>
        <a:p>
          <a:endParaRPr lang="zh-TW" altLang="en-US"/>
        </a:p>
      </dgm:t>
    </dgm:pt>
    <dgm:pt modelId="{FB0FBEEC-39A1-4DFD-AA59-AA0E4C86D5B4}" type="sibTrans" cxnId="{28D15CBB-93DC-4198-A879-84979C1350E8}">
      <dgm:prSet/>
      <dgm:spPr/>
      <dgm:t>
        <a:bodyPr/>
        <a:lstStyle/>
        <a:p>
          <a:endParaRPr lang="zh-TW" altLang="en-US"/>
        </a:p>
      </dgm:t>
    </dgm:pt>
    <dgm:pt modelId="{E1DF2295-746F-470E-8213-89EFB43126FB}">
      <dgm:prSet phldrT="[文字]" custT="1"/>
      <dgm:spPr/>
      <dgm:t>
        <a:bodyPr/>
        <a:lstStyle/>
        <a:p>
          <a:r>
            <a:rPr lang="zh-TW" altLang="en-US" sz="2000" b="1" smtClean="0">
              <a:latin typeface="標楷體" panose="03000509000000000000" pitchFamily="65" charset="-120"/>
              <a:ea typeface="標楷體" panose="03000509000000000000" pitchFamily="65" charset="-120"/>
            </a:rPr>
            <a:t>實習訪視評分：</a:t>
          </a:r>
          <a:r>
            <a:rPr lang="en-US" altLang="zh-TW" sz="2000" b="1" smtClean="0">
              <a:latin typeface="標楷體" panose="03000509000000000000" pitchFamily="65" charset="-120"/>
              <a:ea typeface="標楷體" panose="03000509000000000000" pitchFamily="65" charset="-120"/>
            </a:rPr>
            <a:t>10%</a:t>
          </a:r>
          <a:r>
            <a:rPr lang="zh-TW" altLang="en-US" sz="1800" b="1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en-US" altLang="zh-TW" sz="1800" b="1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180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800" smtClean="0">
              <a:latin typeface="標楷體" panose="03000509000000000000" pitchFamily="65" charset="-120"/>
              <a:ea typeface="標楷體" panose="03000509000000000000" pitchFamily="65" charset="-120"/>
            </a:rPr>
            <a:t>實習輔導老師評分</a:t>
          </a:r>
          <a:r>
            <a:rPr lang="en-US" altLang="zh-TW" sz="180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800" dirty="0"/>
        </a:p>
      </dgm:t>
    </dgm:pt>
    <dgm:pt modelId="{D2D25CC3-269F-46A0-B50F-F294D89FD3D0}" type="parTrans" cxnId="{BB3A9957-6E46-410C-AE4D-25D5EEE32062}">
      <dgm:prSet/>
      <dgm:spPr/>
      <dgm:t>
        <a:bodyPr/>
        <a:lstStyle/>
        <a:p>
          <a:endParaRPr lang="zh-TW" altLang="en-US"/>
        </a:p>
      </dgm:t>
    </dgm:pt>
    <dgm:pt modelId="{C95C9BFE-1ABA-456A-9A76-5C7B357DFA2C}" type="sibTrans" cxnId="{BB3A9957-6E46-410C-AE4D-25D5EEE32062}">
      <dgm:prSet/>
      <dgm:spPr/>
      <dgm:t>
        <a:bodyPr/>
        <a:lstStyle/>
        <a:p>
          <a:endParaRPr lang="zh-TW" altLang="en-US"/>
        </a:p>
      </dgm:t>
    </dgm:pt>
    <dgm:pt modelId="{F3AEC897-A11B-4323-A064-D31848FA5AD8}" type="pres">
      <dgm:prSet presAssocID="{DFE7554E-C219-4C35-91E3-0D9A33AE554C}" presName="compositeShape" presStyleCnt="0">
        <dgm:presLayoutVars>
          <dgm:chMax val="7"/>
          <dgm:dir/>
          <dgm:resizeHandles val="exact"/>
        </dgm:presLayoutVars>
      </dgm:prSet>
      <dgm:spPr/>
    </dgm:pt>
    <dgm:pt modelId="{D9B9515D-953D-4A50-A03D-4D5B6A5312C8}" type="pres">
      <dgm:prSet presAssocID="{DFE7554E-C219-4C35-91E3-0D9A33AE554C}" presName="wedge1" presStyleLbl="node1" presStyleIdx="0" presStyleCnt="3"/>
      <dgm:spPr/>
      <dgm:t>
        <a:bodyPr/>
        <a:lstStyle/>
        <a:p>
          <a:endParaRPr lang="zh-TW" altLang="en-US"/>
        </a:p>
      </dgm:t>
    </dgm:pt>
    <dgm:pt modelId="{BBBC8B24-B549-42BC-B54B-F4FDAADF6DA2}" type="pres">
      <dgm:prSet presAssocID="{DFE7554E-C219-4C35-91E3-0D9A33AE554C}" presName="dummy1a" presStyleCnt="0"/>
      <dgm:spPr/>
    </dgm:pt>
    <dgm:pt modelId="{1A1E29A7-1FC6-4E6D-AF66-1B51A0E7A376}" type="pres">
      <dgm:prSet presAssocID="{DFE7554E-C219-4C35-91E3-0D9A33AE554C}" presName="dummy1b" presStyleCnt="0"/>
      <dgm:spPr/>
    </dgm:pt>
    <dgm:pt modelId="{F21C9F27-3392-4FD0-A4F8-7B340F27CDF6}" type="pres">
      <dgm:prSet presAssocID="{DFE7554E-C219-4C35-91E3-0D9A33AE554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7B492A-B430-4C30-A69E-FCBA1B1B2F17}" type="pres">
      <dgm:prSet presAssocID="{DFE7554E-C219-4C35-91E3-0D9A33AE554C}" presName="wedge2" presStyleLbl="node1" presStyleIdx="1" presStyleCnt="3"/>
      <dgm:spPr/>
      <dgm:t>
        <a:bodyPr/>
        <a:lstStyle/>
        <a:p>
          <a:endParaRPr lang="zh-TW" altLang="en-US"/>
        </a:p>
      </dgm:t>
    </dgm:pt>
    <dgm:pt modelId="{5DA0B9FF-65DC-4BDA-AE1D-9EF79E0C868F}" type="pres">
      <dgm:prSet presAssocID="{DFE7554E-C219-4C35-91E3-0D9A33AE554C}" presName="dummy2a" presStyleCnt="0"/>
      <dgm:spPr/>
    </dgm:pt>
    <dgm:pt modelId="{FF6AC3FD-D605-4E9A-A0E6-ADBA82489B27}" type="pres">
      <dgm:prSet presAssocID="{DFE7554E-C219-4C35-91E3-0D9A33AE554C}" presName="dummy2b" presStyleCnt="0"/>
      <dgm:spPr/>
    </dgm:pt>
    <dgm:pt modelId="{54EDF66D-272E-4A95-A011-50C7F2434101}" type="pres">
      <dgm:prSet presAssocID="{DFE7554E-C219-4C35-91E3-0D9A33AE554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8F6D60-094E-4A14-BCCE-F26C534D4AEB}" type="pres">
      <dgm:prSet presAssocID="{DFE7554E-C219-4C35-91E3-0D9A33AE554C}" presName="wedge3" presStyleLbl="node1" presStyleIdx="2" presStyleCnt="3"/>
      <dgm:spPr/>
      <dgm:t>
        <a:bodyPr/>
        <a:lstStyle/>
        <a:p>
          <a:endParaRPr lang="zh-TW" altLang="en-US"/>
        </a:p>
      </dgm:t>
    </dgm:pt>
    <dgm:pt modelId="{A76A5CA5-06C1-4A7B-BD93-33497A27AAF9}" type="pres">
      <dgm:prSet presAssocID="{DFE7554E-C219-4C35-91E3-0D9A33AE554C}" presName="dummy3a" presStyleCnt="0"/>
      <dgm:spPr/>
    </dgm:pt>
    <dgm:pt modelId="{85E93526-FAED-48C1-B54E-A25745CDA3C6}" type="pres">
      <dgm:prSet presAssocID="{DFE7554E-C219-4C35-91E3-0D9A33AE554C}" presName="dummy3b" presStyleCnt="0"/>
      <dgm:spPr/>
    </dgm:pt>
    <dgm:pt modelId="{385A6DA2-A2E6-4B69-9B0C-5D0EAD48BB49}" type="pres">
      <dgm:prSet presAssocID="{DFE7554E-C219-4C35-91E3-0D9A33AE554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8C06DF-6E78-4427-AE7B-17A7CC462533}" type="pres">
      <dgm:prSet presAssocID="{B562EE42-BBFC-42F9-8870-0BB9D8E4CDA4}" presName="arrowWedge1" presStyleLbl="fgSibTrans2D1" presStyleIdx="0" presStyleCnt="3" custScaleX="105071" custScaleY="100463" custLinFactNeighborX="6840" custLinFactNeighborY="-4103"/>
      <dgm:spPr/>
    </dgm:pt>
    <dgm:pt modelId="{E072D26A-4FA4-4F54-9709-BA48FBA47E6B}" type="pres">
      <dgm:prSet presAssocID="{FB0FBEEC-39A1-4DFD-AA59-AA0E4C86D5B4}" presName="arrowWedge2" presStyleLbl="fgSibTrans2D1" presStyleIdx="1" presStyleCnt="3" custScaleX="109183" custLinFactNeighborX="1028" custLinFactNeighborY="7697"/>
      <dgm:spPr/>
    </dgm:pt>
    <dgm:pt modelId="{0D0B993C-44B7-492F-B0BA-C3429ECDF6EE}" type="pres">
      <dgm:prSet presAssocID="{C95C9BFE-1ABA-456A-9A76-5C7B357DFA2C}" presName="arrowWedge3" presStyleLbl="fgSibTrans2D1" presStyleIdx="2" presStyleCnt="3" custScaleX="103061" custLinFactNeighborX="-7845" custLinFactNeighborY="-4103"/>
      <dgm:spPr/>
    </dgm:pt>
  </dgm:ptLst>
  <dgm:cxnLst>
    <dgm:cxn modelId="{E3B98D6F-8D9B-4AD5-9E9C-5236ED2DDF57}" type="presOf" srcId="{EB0BABCD-BE10-4A25-9769-A84145C671E2}" destId="{54EDF66D-272E-4A95-A011-50C7F2434101}" srcOrd="1" destOrd="0" presId="urn:microsoft.com/office/officeart/2005/8/layout/cycle8"/>
    <dgm:cxn modelId="{28D15CBB-93DC-4198-A879-84979C1350E8}" srcId="{DFE7554E-C219-4C35-91E3-0D9A33AE554C}" destId="{EB0BABCD-BE10-4A25-9769-A84145C671E2}" srcOrd="1" destOrd="0" parTransId="{C7FB827B-3629-43AE-96E7-89BEB4E54F24}" sibTransId="{FB0FBEEC-39A1-4DFD-AA59-AA0E4C86D5B4}"/>
    <dgm:cxn modelId="{800B93CD-7ED2-4721-9FB9-41DC882A67D4}" type="presOf" srcId="{EB0BABCD-BE10-4A25-9769-A84145C671E2}" destId="{F77B492A-B430-4C30-A69E-FCBA1B1B2F17}" srcOrd="0" destOrd="0" presId="urn:microsoft.com/office/officeart/2005/8/layout/cycle8"/>
    <dgm:cxn modelId="{ECA86A96-43A2-459B-8C65-42DE5FD6028A}" type="presOf" srcId="{E1DF2295-746F-470E-8213-89EFB43126FB}" destId="{CE8F6D60-094E-4A14-BCCE-F26C534D4AEB}" srcOrd="0" destOrd="0" presId="urn:microsoft.com/office/officeart/2005/8/layout/cycle8"/>
    <dgm:cxn modelId="{0D00B30A-696C-4772-A949-CA2F0C055F13}" type="presOf" srcId="{398FA69E-0D3E-4E27-BB2B-46F06DA37651}" destId="{D9B9515D-953D-4A50-A03D-4D5B6A5312C8}" srcOrd="0" destOrd="0" presId="urn:microsoft.com/office/officeart/2005/8/layout/cycle8"/>
    <dgm:cxn modelId="{BB3A9957-6E46-410C-AE4D-25D5EEE32062}" srcId="{DFE7554E-C219-4C35-91E3-0D9A33AE554C}" destId="{E1DF2295-746F-470E-8213-89EFB43126FB}" srcOrd="2" destOrd="0" parTransId="{D2D25CC3-269F-46A0-B50F-F294D89FD3D0}" sibTransId="{C95C9BFE-1ABA-456A-9A76-5C7B357DFA2C}"/>
    <dgm:cxn modelId="{57FCCBCC-C8C7-4934-8D47-85A0BE8434EE}" type="presOf" srcId="{398FA69E-0D3E-4E27-BB2B-46F06DA37651}" destId="{F21C9F27-3392-4FD0-A4F8-7B340F27CDF6}" srcOrd="1" destOrd="0" presId="urn:microsoft.com/office/officeart/2005/8/layout/cycle8"/>
    <dgm:cxn modelId="{F1CBCD2E-A185-4B66-8B6C-4D059CAE7A1D}" type="presOf" srcId="{DFE7554E-C219-4C35-91E3-0D9A33AE554C}" destId="{F3AEC897-A11B-4323-A064-D31848FA5AD8}" srcOrd="0" destOrd="0" presId="urn:microsoft.com/office/officeart/2005/8/layout/cycle8"/>
    <dgm:cxn modelId="{C1B483FE-BBD5-41D4-B1E1-0BD752751E4B}" srcId="{DFE7554E-C219-4C35-91E3-0D9A33AE554C}" destId="{398FA69E-0D3E-4E27-BB2B-46F06DA37651}" srcOrd="0" destOrd="0" parTransId="{C7E5E8AE-7F7B-49C9-A2B5-4A6CC9CD2CFC}" sibTransId="{B562EE42-BBFC-42F9-8870-0BB9D8E4CDA4}"/>
    <dgm:cxn modelId="{E20CFB65-76E5-4203-9ECF-C58A821070BE}" type="presOf" srcId="{E1DF2295-746F-470E-8213-89EFB43126FB}" destId="{385A6DA2-A2E6-4B69-9B0C-5D0EAD48BB49}" srcOrd="1" destOrd="0" presId="urn:microsoft.com/office/officeart/2005/8/layout/cycle8"/>
    <dgm:cxn modelId="{4853F1AC-DAA5-481B-96D8-F2271F848E53}" type="presParOf" srcId="{F3AEC897-A11B-4323-A064-D31848FA5AD8}" destId="{D9B9515D-953D-4A50-A03D-4D5B6A5312C8}" srcOrd="0" destOrd="0" presId="urn:microsoft.com/office/officeart/2005/8/layout/cycle8"/>
    <dgm:cxn modelId="{52F28DB6-CC00-45BD-A462-AC7FC2FD2452}" type="presParOf" srcId="{F3AEC897-A11B-4323-A064-D31848FA5AD8}" destId="{BBBC8B24-B549-42BC-B54B-F4FDAADF6DA2}" srcOrd="1" destOrd="0" presId="urn:microsoft.com/office/officeart/2005/8/layout/cycle8"/>
    <dgm:cxn modelId="{79A136F0-C3E9-4AC5-ABEA-340EABC95E8D}" type="presParOf" srcId="{F3AEC897-A11B-4323-A064-D31848FA5AD8}" destId="{1A1E29A7-1FC6-4E6D-AF66-1B51A0E7A376}" srcOrd="2" destOrd="0" presId="urn:microsoft.com/office/officeart/2005/8/layout/cycle8"/>
    <dgm:cxn modelId="{F0B5110A-2F44-4137-9189-01BE6FE25A61}" type="presParOf" srcId="{F3AEC897-A11B-4323-A064-D31848FA5AD8}" destId="{F21C9F27-3392-4FD0-A4F8-7B340F27CDF6}" srcOrd="3" destOrd="0" presId="urn:microsoft.com/office/officeart/2005/8/layout/cycle8"/>
    <dgm:cxn modelId="{188C6726-EE7B-4428-BAF2-FDCA2142DBF7}" type="presParOf" srcId="{F3AEC897-A11B-4323-A064-D31848FA5AD8}" destId="{F77B492A-B430-4C30-A69E-FCBA1B1B2F17}" srcOrd="4" destOrd="0" presId="urn:microsoft.com/office/officeart/2005/8/layout/cycle8"/>
    <dgm:cxn modelId="{5102ED7E-539D-4340-ABEF-4B0DD674B2B6}" type="presParOf" srcId="{F3AEC897-A11B-4323-A064-D31848FA5AD8}" destId="{5DA0B9FF-65DC-4BDA-AE1D-9EF79E0C868F}" srcOrd="5" destOrd="0" presId="urn:microsoft.com/office/officeart/2005/8/layout/cycle8"/>
    <dgm:cxn modelId="{B4544371-39F6-40A0-A3E5-2B9ED4520C11}" type="presParOf" srcId="{F3AEC897-A11B-4323-A064-D31848FA5AD8}" destId="{FF6AC3FD-D605-4E9A-A0E6-ADBA82489B27}" srcOrd="6" destOrd="0" presId="urn:microsoft.com/office/officeart/2005/8/layout/cycle8"/>
    <dgm:cxn modelId="{56B79607-68F4-4DF7-9F08-A390E3BC055C}" type="presParOf" srcId="{F3AEC897-A11B-4323-A064-D31848FA5AD8}" destId="{54EDF66D-272E-4A95-A011-50C7F2434101}" srcOrd="7" destOrd="0" presId="urn:microsoft.com/office/officeart/2005/8/layout/cycle8"/>
    <dgm:cxn modelId="{82078DE2-23A8-4E70-AA5A-92F1F9ACF330}" type="presParOf" srcId="{F3AEC897-A11B-4323-A064-D31848FA5AD8}" destId="{CE8F6D60-094E-4A14-BCCE-F26C534D4AEB}" srcOrd="8" destOrd="0" presId="urn:microsoft.com/office/officeart/2005/8/layout/cycle8"/>
    <dgm:cxn modelId="{FC5550F1-65EA-4A04-8081-A6D81FA457D7}" type="presParOf" srcId="{F3AEC897-A11B-4323-A064-D31848FA5AD8}" destId="{A76A5CA5-06C1-4A7B-BD93-33497A27AAF9}" srcOrd="9" destOrd="0" presId="urn:microsoft.com/office/officeart/2005/8/layout/cycle8"/>
    <dgm:cxn modelId="{3BE73F9E-65ED-4DDF-B39D-82C94E25929E}" type="presParOf" srcId="{F3AEC897-A11B-4323-A064-D31848FA5AD8}" destId="{85E93526-FAED-48C1-B54E-A25745CDA3C6}" srcOrd="10" destOrd="0" presId="urn:microsoft.com/office/officeart/2005/8/layout/cycle8"/>
    <dgm:cxn modelId="{936DA110-0D3C-4080-AFAD-45D894FD7970}" type="presParOf" srcId="{F3AEC897-A11B-4323-A064-D31848FA5AD8}" destId="{385A6DA2-A2E6-4B69-9B0C-5D0EAD48BB49}" srcOrd="11" destOrd="0" presId="urn:microsoft.com/office/officeart/2005/8/layout/cycle8"/>
    <dgm:cxn modelId="{D4CE108B-D24D-4D0B-AF60-FE3DA88054FE}" type="presParOf" srcId="{F3AEC897-A11B-4323-A064-D31848FA5AD8}" destId="{ED8C06DF-6E78-4427-AE7B-17A7CC462533}" srcOrd="12" destOrd="0" presId="urn:microsoft.com/office/officeart/2005/8/layout/cycle8"/>
    <dgm:cxn modelId="{C9AA9505-52DC-44EE-A201-D8B0600B5189}" type="presParOf" srcId="{F3AEC897-A11B-4323-A064-D31848FA5AD8}" destId="{E072D26A-4FA4-4F54-9709-BA48FBA47E6B}" srcOrd="13" destOrd="0" presId="urn:microsoft.com/office/officeart/2005/8/layout/cycle8"/>
    <dgm:cxn modelId="{6C190100-8D76-43FE-A8EF-5E6026D650C7}" type="presParOf" srcId="{F3AEC897-A11B-4323-A064-D31848FA5AD8}" destId="{0D0B993C-44B7-492F-B0BA-C3429ECDF6E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CD66FC-4609-4EB4-BE53-3AE3C19F2FFB}" type="doc">
      <dgm:prSet loTypeId="urn:microsoft.com/office/officeart/2005/8/layout/vList3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27A80BD0-F426-48A6-A84D-E2BBA05905D4}">
      <dgm:prSet phldrT="[文字]" custT="1"/>
      <dgm:spPr/>
      <dgm:t>
        <a:bodyPr/>
        <a:lstStyle/>
        <a:p>
          <a:pPr algn="l"/>
          <a:r>
            <a:rPr lang="zh-TW" altLang="en-US" sz="2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實習是踏入職場的開始，選擇自己喜歡的單位。                       </a:t>
          </a:r>
          <a:r>
            <a:rPr lang="en-US" altLang="zh-TW" sz="2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伊特諾網路傳媒有限公司</a:t>
          </a: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7735CAD-ECB9-4450-9891-D84DAE573F79}" type="parTrans" cxnId="{094FF627-C5E4-44B6-B6AC-5373B04F4E7F}">
      <dgm:prSet/>
      <dgm:spPr/>
      <dgm:t>
        <a:bodyPr/>
        <a:lstStyle/>
        <a:p>
          <a:endParaRPr lang="zh-TW" altLang="en-US"/>
        </a:p>
      </dgm:t>
    </dgm:pt>
    <dgm:pt modelId="{D60B4EBF-6640-4AD8-8AFD-EA7A63B65426}" type="sibTrans" cxnId="{094FF627-C5E4-44B6-B6AC-5373B04F4E7F}">
      <dgm:prSet/>
      <dgm:spPr/>
      <dgm:t>
        <a:bodyPr/>
        <a:lstStyle/>
        <a:p>
          <a:endParaRPr lang="zh-TW" altLang="en-US"/>
        </a:p>
      </dgm:t>
    </dgm:pt>
    <dgm:pt modelId="{753638CC-8620-4749-A19A-F28C50BFAD23}">
      <dgm:prSet phldrT="[文字]" custT="1"/>
      <dgm:spPr/>
      <dgm:t>
        <a:bodyPr/>
        <a:lstStyle/>
        <a:p>
          <a:pPr algn="l"/>
          <a:r>
            <a:rPr lang="zh-TW" altLang="en-US" sz="2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可以試著到外面劇團實習，能夠學習到更多的專業。                              </a:t>
          </a:r>
          <a:r>
            <a:rPr lang="en-US" altLang="zh-TW" sz="2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一心戲劇團</a:t>
          </a: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F67439F-B164-41CD-953B-3E5BC58E614F}" type="parTrans" cxnId="{13C2DC7D-99A2-4C3B-B8B4-D3B612BB16A5}">
      <dgm:prSet/>
      <dgm:spPr/>
      <dgm:t>
        <a:bodyPr/>
        <a:lstStyle/>
        <a:p>
          <a:endParaRPr lang="zh-TW" altLang="en-US"/>
        </a:p>
      </dgm:t>
    </dgm:pt>
    <dgm:pt modelId="{6BA8A7DC-1AE8-4966-977D-308D0A1C3DF8}" type="sibTrans" cxnId="{13C2DC7D-99A2-4C3B-B8B4-D3B612BB16A5}">
      <dgm:prSet/>
      <dgm:spPr/>
      <dgm:t>
        <a:bodyPr/>
        <a:lstStyle/>
        <a:p>
          <a:endParaRPr lang="zh-TW" altLang="en-US"/>
        </a:p>
      </dgm:t>
    </dgm:pt>
    <dgm:pt modelId="{410A011E-87A6-487A-AB96-64657C7A4250}">
      <dgm:prSet phldrT="[文字]" custT="1"/>
      <dgm:spPr/>
      <dgm:t>
        <a:bodyPr/>
        <a:lstStyle/>
        <a:p>
          <a:pPr algn="l"/>
          <a:r>
            <a:rPr lang="zh-TW" altLang="en-US" sz="21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職場實習是非常棒的體驗、過程。即使你早知道未來想做甚麼，也別去排斥，好好從中享受，用心去體驗，一定會得到意想不到的收穫。                        </a:t>
          </a:r>
          <a:r>
            <a:rPr lang="en-US" altLang="zh-TW" sz="21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紙風車劇團</a:t>
          </a: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E591426-0BD3-4060-9666-AC0DFA6D78F2}" type="parTrans" cxnId="{C57E55BF-FA1F-4B93-87DD-1DE69134ECBC}">
      <dgm:prSet/>
      <dgm:spPr/>
      <dgm:t>
        <a:bodyPr/>
        <a:lstStyle/>
        <a:p>
          <a:endParaRPr lang="zh-TW" altLang="en-US"/>
        </a:p>
      </dgm:t>
    </dgm:pt>
    <dgm:pt modelId="{B24D6CCB-11D1-463F-9791-01A4185790F2}" type="sibTrans" cxnId="{C57E55BF-FA1F-4B93-87DD-1DE69134ECBC}">
      <dgm:prSet/>
      <dgm:spPr/>
      <dgm:t>
        <a:bodyPr/>
        <a:lstStyle/>
        <a:p>
          <a:endParaRPr lang="zh-TW" altLang="en-US"/>
        </a:p>
      </dgm:t>
    </dgm:pt>
    <dgm:pt modelId="{080934EB-503A-4F34-AC25-DD8DC1E8698F}">
      <dgm:prSet custT="1"/>
      <dgm:spPr/>
      <dgm:t>
        <a:bodyPr/>
        <a:lstStyle/>
        <a:p>
          <a:pPr algn="l"/>
          <a:r>
            <a:rPr lang="zh-TW" altLang="en-US" sz="2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實習單位要清楚知道所有保障跟福利。</a:t>
          </a:r>
          <a:endParaRPr lang="en-US" altLang="zh-TW" sz="2400" b="0" i="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zh-TW" altLang="en-US" sz="16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                                                </a:t>
          </a:r>
          <a:r>
            <a:rPr lang="en-US" altLang="zh-TW" sz="16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喬山工程有限公司</a:t>
          </a: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B9CAF9F-5ACB-47E0-B774-169CCB266A08}" type="parTrans" cxnId="{C4DDD0BF-422E-4E66-B585-E7D20C5434FE}">
      <dgm:prSet/>
      <dgm:spPr/>
      <dgm:t>
        <a:bodyPr/>
        <a:lstStyle/>
        <a:p>
          <a:endParaRPr lang="zh-TW" altLang="en-US"/>
        </a:p>
      </dgm:t>
    </dgm:pt>
    <dgm:pt modelId="{43ED76EB-D96C-4B1D-A833-1A51F2127575}" type="sibTrans" cxnId="{C4DDD0BF-422E-4E66-B585-E7D20C5434FE}">
      <dgm:prSet/>
      <dgm:spPr/>
      <dgm:t>
        <a:bodyPr/>
        <a:lstStyle/>
        <a:p>
          <a:endParaRPr lang="zh-TW" altLang="en-US"/>
        </a:p>
      </dgm:t>
    </dgm:pt>
    <dgm:pt modelId="{F878AA80-2765-4FA1-8EF4-4A8D764BC276}" type="pres">
      <dgm:prSet presAssocID="{86CD66FC-4609-4EB4-BE53-3AE3C19F2F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276B01E-EF69-4415-A8FB-D4267A14D80F}" type="pres">
      <dgm:prSet presAssocID="{27A80BD0-F426-48A6-A84D-E2BBA05905D4}" presName="composite" presStyleCnt="0"/>
      <dgm:spPr/>
    </dgm:pt>
    <dgm:pt modelId="{DCBD4B43-BF2B-41F9-85F9-DE177C5C4D38}" type="pres">
      <dgm:prSet presAssocID="{27A80BD0-F426-48A6-A84D-E2BBA05905D4}" presName="imgShp" presStyleLbl="fgImgPlace1" presStyleIdx="0" presStyleCnt="4" custScaleX="62882" custScaleY="58007" custLinFactNeighborX="-54816" custLinFactNeighborY="-6406"/>
      <dgm:spPr/>
    </dgm:pt>
    <dgm:pt modelId="{016DCA60-39F5-45C0-8F07-10364038962A}" type="pres">
      <dgm:prSet presAssocID="{27A80BD0-F426-48A6-A84D-E2BBA05905D4}" presName="txShp" presStyleLbl="node1" presStyleIdx="0" presStyleCnt="4" custScaleX="134759" custScaleY="69631" custLinFactNeighborX="7627" custLinFactNeighborY="9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DFDAE4-D0B2-4269-9C86-1DCB0C47776F}" type="pres">
      <dgm:prSet presAssocID="{D60B4EBF-6640-4AD8-8AFD-EA7A63B65426}" presName="spacing" presStyleCnt="0"/>
      <dgm:spPr/>
    </dgm:pt>
    <dgm:pt modelId="{C099F226-AC23-4521-A7B2-95047793F967}" type="pres">
      <dgm:prSet presAssocID="{753638CC-8620-4749-A19A-F28C50BFAD23}" presName="composite" presStyleCnt="0"/>
      <dgm:spPr/>
    </dgm:pt>
    <dgm:pt modelId="{FC8767C5-D9A1-43E2-B6BD-F627B339187F}" type="pres">
      <dgm:prSet presAssocID="{753638CC-8620-4749-A19A-F28C50BFAD23}" presName="imgShp" presStyleLbl="fgImgPlace1" presStyleIdx="1" presStyleCnt="4" custScaleX="69254" custScaleY="70564" custLinFactNeighborX="-54816" custLinFactNeighborY="-6406"/>
      <dgm:spPr/>
    </dgm:pt>
    <dgm:pt modelId="{8FA8CC5C-10CA-4A41-99C0-176C7C47132C}" type="pres">
      <dgm:prSet presAssocID="{753638CC-8620-4749-A19A-F28C50BFAD23}" presName="txShp" presStyleLbl="node1" presStyleIdx="1" presStyleCnt="4" custScaleX="137653" custScaleY="64184" custLinFactNeighborX="6540" custLinFactNeighborY="-122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7A4204-FC24-42C5-96CA-CBE7D45D42B4}" type="pres">
      <dgm:prSet presAssocID="{6BA8A7DC-1AE8-4966-977D-308D0A1C3DF8}" presName="spacing" presStyleCnt="0"/>
      <dgm:spPr/>
    </dgm:pt>
    <dgm:pt modelId="{B0ED1329-208F-4C64-BC87-C2E8A0CD4107}" type="pres">
      <dgm:prSet presAssocID="{410A011E-87A6-487A-AB96-64657C7A4250}" presName="composite" presStyleCnt="0"/>
      <dgm:spPr/>
    </dgm:pt>
    <dgm:pt modelId="{64A9A973-F853-4D66-A6FD-C0EAEFA67B5C}" type="pres">
      <dgm:prSet presAssocID="{410A011E-87A6-487A-AB96-64657C7A4250}" presName="imgShp" presStyleLbl="fgImgPlace1" presStyleIdx="2" presStyleCnt="4" custScaleX="72404" custScaleY="70610" custLinFactNeighborX="-54816" custLinFactNeighborY="-6406"/>
      <dgm:spPr/>
    </dgm:pt>
    <dgm:pt modelId="{5E94FDE8-EBFB-4786-BAC9-8A97C63EC014}" type="pres">
      <dgm:prSet presAssocID="{410A011E-87A6-487A-AB96-64657C7A4250}" presName="txShp" presStyleLbl="node1" presStyleIdx="2" presStyleCnt="4" custScaleX="140295" custLinFactNeighborX="5301" custLinFactNeighborY="-211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F0E019-D947-41B2-9E93-381E994738CA}" type="pres">
      <dgm:prSet presAssocID="{B24D6CCB-11D1-463F-9791-01A4185790F2}" presName="spacing" presStyleCnt="0"/>
      <dgm:spPr/>
    </dgm:pt>
    <dgm:pt modelId="{73E4925D-286D-4D1A-89B7-8BC3F9072438}" type="pres">
      <dgm:prSet presAssocID="{080934EB-503A-4F34-AC25-DD8DC1E8698F}" presName="composite" presStyleCnt="0"/>
      <dgm:spPr/>
    </dgm:pt>
    <dgm:pt modelId="{F04DBBAB-41B4-4180-B003-B355068C0AEC}" type="pres">
      <dgm:prSet presAssocID="{080934EB-503A-4F34-AC25-DD8DC1E8698F}" presName="imgShp" presStyleLbl="fgImgPlace1" presStyleIdx="3" presStyleCnt="4" custScaleX="88495" custScaleY="94221" custLinFactNeighborX="-48591" custLinFactNeighborY="-20272"/>
      <dgm:spPr/>
    </dgm:pt>
    <dgm:pt modelId="{38059871-08AE-42A2-89C7-289AF623042C}" type="pres">
      <dgm:prSet presAssocID="{080934EB-503A-4F34-AC25-DD8DC1E8698F}" presName="txShp" presStyleLbl="node1" presStyleIdx="3" presStyleCnt="4" custScaleX="133153" custScaleY="61419" custLinFactNeighborX="8053" custLinFactNeighborY="180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7A1DAEC-A041-4183-96EB-80A30BD00919}" type="presOf" srcId="{410A011E-87A6-487A-AB96-64657C7A4250}" destId="{5E94FDE8-EBFB-4786-BAC9-8A97C63EC014}" srcOrd="0" destOrd="0" presId="urn:microsoft.com/office/officeart/2005/8/layout/vList3"/>
    <dgm:cxn modelId="{C57E55BF-FA1F-4B93-87DD-1DE69134ECBC}" srcId="{86CD66FC-4609-4EB4-BE53-3AE3C19F2FFB}" destId="{410A011E-87A6-487A-AB96-64657C7A4250}" srcOrd="2" destOrd="0" parTransId="{9E591426-0BD3-4060-9666-AC0DFA6D78F2}" sibTransId="{B24D6CCB-11D1-463F-9791-01A4185790F2}"/>
    <dgm:cxn modelId="{C4DDD0BF-422E-4E66-B585-E7D20C5434FE}" srcId="{86CD66FC-4609-4EB4-BE53-3AE3C19F2FFB}" destId="{080934EB-503A-4F34-AC25-DD8DC1E8698F}" srcOrd="3" destOrd="0" parTransId="{8B9CAF9F-5ACB-47E0-B774-169CCB266A08}" sibTransId="{43ED76EB-D96C-4B1D-A833-1A51F2127575}"/>
    <dgm:cxn modelId="{7BFC9A6A-FD02-439F-B26C-6BCB3C84D1D5}" type="presOf" srcId="{27A80BD0-F426-48A6-A84D-E2BBA05905D4}" destId="{016DCA60-39F5-45C0-8F07-10364038962A}" srcOrd="0" destOrd="0" presId="urn:microsoft.com/office/officeart/2005/8/layout/vList3"/>
    <dgm:cxn modelId="{13C2DC7D-99A2-4C3B-B8B4-D3B612BB16A5}" srcId="{86CD66FC-4609-4EB4-BE53-3AE3C19F2FFB}" destId="{753638CC-8620-4749-A19A-F28C50BFAD23}" srcOrd="1" destOrd="0" parTransId="{BF67439F-B164-41CD-953B-3E5BC58E614F}" sibTransId="{6BA8A7DC-1AE8-4966-977D-308D0A1C3DF8}"/>
    <dgm:cxn modelId="{E1ED65F5-8E61-4ECF-9EBF-F16BE6CC1E60}" type="presOf" srcId="{86CD66FC-4609-4EB4-BE53-3AE3C19F2FFB}" destId="{F878AA80-2765-4FA1-8EF4-4A8D764BC276}" srcOrd="0" destOrd="0" presId="urn:microsoft.com/office/officeart/2005/8/layout/vList3"/>
    <dgm:cxn modelId="{094FF627-C5E4-44B6-B6AC-5373B04F4E7F}" srcId="{86CD66FC-4609-4EB4-BE53-3AE3C19F2FFB}" destId="{27A80BD0-F426-48A6-A84D-E2BBA05905D4}" srcOrd="0" destOrd="0" parTransId="{07735CAD-ECB9-4450-9891-D84DAE573F79}" sibTransId="{D60B4EBF-6640-4AD8-8AFD-EA7A63B65426}"/>
    <dgm:cxn modelId="{8105C74E-B6A2-48BD-A0BE-306DCA5B7DC2}" type="presOf" srcId="{753638CC-8620-4749-A19A-F28C50BFAD23}" destId="{8FA8CC5C-10CA-4A41-99C0-176C7C47132C}" srcOrd="0" destOrd="0" presId="urn:microsoft.com/office/officeart/2005/8/layout/vList3"/>
    <dgm:cxn modelId="{517DD0B3-467C-44AD-98D3-6AFD537FDFDB}" type="presOf" srcId="{080934EB-503A-4F34-AC25-DD8DC1E8698F}" destId="{38059871-08AE-42A2-89C7-289AF623042C}" srcOrd="0" destOrd="0" presId="urn:microsoft.com/office/officeart/2005/8/layout/vList3"/>
    <dgm:cxn modelId="{C9B5717B-2BEF-41EE-90F2-78A42FEBB1F2}" type="presParOf" srcId="{F878AA80-2765-4FA1-8EF4-4A8D764BC276}" destId="{5276B01E-EF69-4415-A8FB-D4267A14D80F}" srcOrd="0" destOrd="0" presId="urn:microsoft.com/office/officeart/2005/8/layout/vList3"/>
    <dgm:cxn modelId="{2217DA01-78F6-4164-8F3F-A0E549181302}" type="presParOf" srcId="{5276B01E-EF69-4415-A8FB-D4267A14D80F}" destId="{DCBD4B43-BF2B-41F9-85F9-DE177C5C4D38}" srcOrd="0" destOrd="0" presId="urn:microsoft.com/office/officeart/2005/8/layout/vList3"/>
    <dgm:cxn modelId="{C6BD0B52-FDFE-41BF-AB77-B254FFBBE6B1}" type="presParOf" srcId="{5276B01E-EF69-4415-A8FB-D4267A14D80F}" destId="{016DCA60-39F5-45C0-8F07-10364038962A}" srcOrd="1" destOrd="0" presId="urn:microsoft.com/office/officeart/2005/8/layout/vList3"/>
    <dgm:cxn modelId="{6E96DCDE-C194-4BC3-9377-EF67B2B6C3ED}" type="presParOf" srcId="{F878AA80-2765-4FA1-8EF4-4A8D764BC276}" destId="{D2DFDAE4-D0B2-4269-9C86-1DCB0C47776F}" srcOrd="1" destOrd="0" presId="urn:microsoft.com/office/officeart/2005/8/layout/vList3"/>
    <dgm:cxn modelId="{F085E569-CF13-4CF8-B998-BB97F83B824C}" type="presParOf" srcId="{F878AA80-2765-4FA1-8EF4-4A8D764BC276}" destId="{C099F226-AC23-4521-A7B2-95047793F967}" srcOrd="2" destOrd="0" presId="urn:microsoft.com/office/officeart/2005/8/layout/vList3"/>
    <dgm:cxn modelId="{1B75F5D9-C93F-44A5-B409-FA3C966E10EB}" type="presParOf" srcId="{C099F226-AC23-4521-A7B2-95047793F967}" destId="{FC8767C5-D9A1-43E2-B6BD-F627B339187F}" srcOrd="0" destOrd="0" presId="urn:microsoft.com/office/officeart/2005/8/layout/vList3"/>
    <dgm:cxn modelId="{3EA21F9F-F002-4CDA-B210-1C79DD2C97BB}" type="presParOf" srcId="{C099F226-AC23-4521-A7B2-95047793F967}" destId="{8FA8CC5C-10CA-4A41-99C0-176C7C47132C}" srcOrd="1" destOrd="0" presId="urn:microsoft.com/office/officeart/2005/8/layout/vList3"/>
    <dgm:cxn modelId="{CFEF1332-405E-473F-8AAB-18BF2C770C1B}" type="presParOf" srcId="{F878AA80-2765-4FA1-8EF4-4A8D764BC276}" destId="{D87A4204-FC24-42C5-96CA-CBE7D45D42B4}" srcOrd="3" destOrd="0" presId="urn:microsoft.com/office/officeart/2005/8/layout/vList3"/>
    <dgm:cxn modelId="{E5A4B7B9-E7E8-45AB-8504-E851F3024785}" type="presParOf" srcId="{F878AA80-2765-4FA1-8EF4-4A8D764BC276}" destId="{B0ED1329-208F-4C64-BC87-C2E8A0CD4107}" srcOrd="4" destOrd="0" presId="urn:microsoft.com/office/officeart/2005/8/layout/vList3"/>
    <dgm:cxn modelId="{BA2079CC-EA35-4F52-AEAA-59AD184B9EA5}" type="presParOf" srcId="{B0ED1329-208F-4C64-BC87-C2E8A0CD4107}" destId="{64A9A973-F853-4D66-A6FD-C0EAEFA67B5C}" srcOrd="0" destOrd="0" presId="urn:microsoft.com/office/officeart/2005/8/layout/vList3"/>
    <dgm:cxn modelId="{F3DB8181-204D-4DC8-9B05-22912BF7A993}" type="presParOf" srcId="{B0ED1329-208F-4C64-BC87-C2E8A0CD4107}" destId="{5E94FDE8-EBFB-4786-BAC9-8A97C63EC014}" srcOrd="1" destOrd="0" presId="urn:microsoft.com/office/officeart/2005/8/layout/vList3"/>
    <dgm:cxn modelId="{74EA76A0-611F-4E56-BF50-EEE3FB5A8357}" type="presParOf" srcId="{F878AA80-2765-4FA1-8EF4-4A8D764BC276}" destId="{F1F0E019-D947-41B2-9E93-381E994738CA}" srcOrd="5" destOrd="0" presId="urn:microsoft.com/office/officeart/2005/8/layout/vList3"/>
    <dgm:cxn modelId="{BF21AC17-2B7F-4FB4-932F-4A1274F614A2}" type="presParOf" srcId="{F878AA80-2765-4FA1-8EF4-4A8D764BC276}" destId="{73E4925D-286D-4D1A-89B7-8BC3F9072438}" srcOrd="6" destOrd="0" presId="urn:microsoft.com/office/officeart/2005/8/layout/vList3"/>
    <dgm:cxn modelId="{3301B03A-146F-48D3-A99B-5FD836D8D682}" type="presParOf" srcId="{73E4925D-286D-4D1A-89B7-8BC3F9072438}" destId="{F04DBBAB-41B4-4180-B003-B355068C0AEC}" srcOrd="0" destOrd="0" presId="urn:microsoft.com/office/officeart/2005/8/layout/vList3"/>
    <dgm:cxn modelId="{15A88B62-3CA7-44F8-85D9-6F950BD79847}" type="presParOf" srcId="{73E4925D-286D-4D1A-89B7-8BC3F9072438}" destId="{38059871-08AE-42A2-89C7-289AF623042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CD66FC-4609-4EB4-BE53-3AE3C19F2FFB}" type="doc">
      <dgm:prSet loTypeId="urn:microsoft.com/office/officeart/2005/8/layout/vList3" loCatId="picture" qsTypeId="urn:microsoft.com/office/officeart/2005/8/quickstyle/simple3" qsCatId="simple" csTypeId="urn:microsoft.com/office/officeart/2005/8/colors/colorful5" csCatId="colorful" phldr="1"/>
      <dgm:spPr/>
    </dgm:pt>
    <dgm:pt modelId="{F2329F34-A811-41A9-AAA7-BE0D49E5D40A}">
      <dgm:prSet custT="1"/>
      <dgm:spPr/>
      <dgm:t>
        <a:bodyPr/>
        <a:lstStyle/>
        <a:p>
          <a:pPr algn="l"/>
          <a:r>
            <a:rPr lang="zh-TW" altLang="en-US" sz="16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這個單位很好，工作環境、同事、單位指導老師等等都很不錯，台中也是個很適合生活的地方，但做室內設計跟做劇場真的差很多，沒有一定的覺悟</a:t>
          </a:r>
          <a:r>
            <a:rPr lang="en-US" altLang="zh-TW" sz="16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被操掛</a:t>
          </a:r>
          <a:r>
            <a:rPr lang="en-US" altLang="zh-TW" sz="16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6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真的不要輕易嘗試，不要搞到最後單位老師覺得戲曲學生很不耐操，實習學生又覺得壓力過大受不了。                         </a:t>
          </a:r>
          <a:r>
            <a:rPr lang="en-US" altLang="zh-TW" sz="12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2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沐恩空間設計有限公司</a:t>
          </a:r>
          <a:endParaRPr lang="zh-TW" altLang="en-US" sz="1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FFAA09-E955-40F7-8A7E-EF9BEE08F6B4}" type="parTrans" cxnId="{CF889873-5683-4DB9-8CE8-75C8CBF9E2FE}">
      <dgm:prSet/>
      <dgm:spPr/>
      <dgm:t>
        <a:bodyPr/>
        <a:lstStyle/>
        <a:p>
          <a:endParaRPr lang="zh-TW" altLang="en-US"/>
        </a:p>
      </dgm:t>
    </dgm:pt>
    <dgm:pt modelId="{740EC4C5-995F-4772-9A2E-A605BD1F97B7}" type="sibTrans" cxnId="{CF889873-5683-4DB9-8CE8-75C8CBF9E2FE}">
      <dgm:prSet/>
      <dgm:spPr/>
      <dgm:t>
        <a:bodyPr/>
        <a:lstStyle/>
        <a:p>
          <a:endParaRPr lang="zh-TW" altLang="en-US"/>
        </a:p>
      </dgm:t>
    </dgm:pt>
    <dgm:pt modelId="{A91730D8-44B3-426B-BE74-770BB46D63D9}">
      <dgm:prSet custT="1"/>
      <dgm:spPr/>
      <dgm:t>
        <a:bodyPr/>
        <a:lstStyle/>
        <a:p>
          <a:pPr algn="l"/>
          <a:r>
            <a:rPr lang="zh-TW" altLang="en-US" sz="16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要相信一切都是最好的安排，壞事不見得壞，好事不見得好，</a:t>
          </a:r>
          <a:r>
            <a:rPr lang="zh-TW" altLang="en-US" sz="1600" b="1" i="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如何在逆境中成長，解決問題才是最重要</a:t>
          </a:r>
          <a:r>
            <a:rPr lang="zh-TW" altLang="en-US" sz="16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。要謙虛、要低調，功勞要讓給別人，少說話多做事，把技術練好，多用眼睛看，多思考多觀察，不要急於一時，要懂得包容和沉住氣，讓對的人知道自己的想法就好。累了就去喝一杯。           </a:t>
          </a:r>
          <a:r>
            <a:rPr lang="en-US" altLang="zh-TW" sz="12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2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國光劇團</a:t>
          </a:r>
          <a:endParaRPr lang="zh-TW" altLang="en-US" sz="1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D905CA8-471D-49EC-B488-1CB67E272286}" type="parTrans" cxnId="{A568DA6D-A15E-4705-8114-044D9619F70B}">
      <dgm:prSet/>
      <dgm:spPr/>
      <dgm:t>
        <a:bodyPr/>
        <a:lstStyle/>
        <a:p>
          <a:endParaRPr lang="zh-TW" altLang="en-US"/>
        </a:p>
      </dgm:t>
    </dgm:pt>
    <dgm:pt modelId="{C464D6C2-2F1C-4208-AEF8-72AEC5404C44}" type="sibTrans" cxnId="{A568DA6D-A15E-4705-8114-044D9619F70B}">
      <dgm:prSet/>
      <dgm:spPr/>
      <dgm:t>
        <a:bodyPr/>
        <a:lstStyle/>
        <a:p>
          <a:endParaRPr lang="zh-TW" altLang="en-US"/>
        </a:p>
      </dgm:t>
    </dgm:pt>
    <dgm:pt modelId="{779A4D66-3DB0-4726-921D-F2B57618906A}">
      <dgm:prSet custT="1"/>
      <dgm:spPr/>
      <dgm:t>
        <a:bodyPr/>
        <a:lstStyle/>
        <a:p>
          <a:pPr algn="l" defTabSz="8890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實習過程中，難免會有過渡期，在過程中找尋自己的未來是一件很珍貴的事情！</a:t>
          </a:r>
          <a:r>
            <a:rPr lang="zh-TW" altLang="en-US" sz="1800" b="1" i="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不要因為錢找實習單位</a:t>
          </a:r>
          <a:r>
            <a:rPr lang="zh-TW" altLang="en-US" sz="18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，趁還是學生的時候，找尋自己喜歡的，那才是不會後悔且浪費時間的事情。</a:t>
          </a:r>
          <a:r>
            <a:rPr lang="en-US" altLang="zh-TW" sz="18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山峸製作設計有限公司</a:t>
          </a: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EF2FFBD-8F88-4DCC-B647-A4A9CB0A119D}" type="parTrans" cxnId="{D154A4E8-DCD1-4C32-A28B-51DE9DF1EB6D}">
      <dgm:prSet/>
      <dgm:spPr/>
      <dgm:t>
        <a:bodyPr/>
        <a:lstStyle/>
        <a:p>
          <a:endParaRPr lang="zh-TW" altLang="en-US"/>
        </a:p>
      </dgm:t>
    </dgm:pt>
    <dgm:pt modelId="{4A34B543-1889-4A85-964F-D1D7F0690846}" type="sibTrans" cxnId="{D154A4E8-DCD1-4C32-A28B-51DE9DF1EB6D}">
      <dgm:prSet/>
      <dgm:spPr/>
      <dgm:t>
        <a:bodyPr/>
        <a:lstStyle/>
        <a:p>
          <a:endParaRPr lang="zh-TW" altLang="en-US"/>
        </a:p>
      </dgm:t>
    </dgm:pt>
    <dgm:pt modelId="{618239DB-E201-4FBB-9B49-D6FB373939A4}">
      <dgm:prSet custT="1"/>
      <dgm:spPr/>
      <dgm:t>
        <a:bodyPr/>
        <a:lstStyle/>
        <a:p>
          <a:pPr algn="l"/>
          <a:r>
            <a:rPr lang="zh-TW" altLang="en-US" sz="20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在不考慮每位學弟妹的自身情況下，我非常推薦全時實習，學習的東西會比較齊全完整，希望學弟妹們能勇於嘗試及挑戰，加油！                           </a:t>
          </a:r>
          <a:r>
            <a:rPr lang="en-US" altLang="zh-TW" sz="20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衛武營國家藝術中心 </a:t>
          </a: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7EC7CD7-4DE2-44CB-BA4A-C0C2FCAD6842}" type="parTrans" cxnId="{4D26081D-95E6-4076-93BD-A4ABBD7EBB2A}">
      <dgm:prSet/>
      <dgm:spPr/>
      <dgm:t>
        <a:bodyPr/>
        <a:lstStyle/>
        <a:p>
          <a:endParaRPr lang="zh-TW" altLang="en-US"/>
        </a:p>
      </dgm:t>
    </dgm:pt>
    <dgm:pt modelId="{05CD1BF7-58D8-4F58-96D8-CAA68C139049}" type="sibTrans" cxnId="{4D26081D-95E6-4076-93BD-A4ABBD7EBB2A}">
      <dgm:prSet/>
      <dgm:spPr/>
      <dgm:t>
        <a:bodyPr/>
        <a:lstStyle/>
        <a:p>
          <a:endParaRPr lang="zh-TW" altLang="en-US"/>
        </a:p>
      </dgm:t>
    </dgm:pt>
    <dgm:pt modelId="{F878AA80-2765-4FA1-8EF4-4A8D764BC276}" type="pres">
      <dgm:prSet presAssocID="{86CD66FC-4609-4EB4-BE53-3AE3C19F2FFB}" presName="linearFlow" presStyleCnt="0">
        <dgm:presLayoutVars>
          <dgm:dir/>
          <dgm:resizeHandles val="exact"/>
        </dgm:presLayoutVars>
      </dgm:prSet>
      <dgm:spPr/>
    </dgm:pt>
    <dgm:pt modelId="{D155B4C2-7BE9-4C35-B1CF-4470A71364B0}" type="pres">
      <dgm:prSet presAssocID="{A91730D8-44B3-426B-BE74-770BB46D63D9}" presName="composite" presStyleCnt="0"/>
      <dgm:spPr/>
    </dgm:pt>
    <dgm:pt modelId="{7AAAB135-D429-49C0-BD54-008710A1F9CF}" type="pres">
      <dgm:prSet presAssocID="{A91730D8-44B3-426B-BE74-770BB46D63D9}" presName="imgShp" presStyleLbl="fgImgPlace1" presStyleIdx="0" presStyleCnt="4" custLinFactX="-1902" custLinFactNeighborX="-100000" custLinFactNeighborY="7134"/>
      <dgm:spPr/>
    </dgm:pt>
    <dgm:pt modelId="{F67405C7-4866-4C67-8119-63C4A9E7A75A}" type="pres">
      <dgm:prSet presAssocID="{A91730D8-44B3-426B-BE74-770BB46D63D9}" presName="txShp" presStyleLbl="node1" presStyleIdx="0" presStyleCnt="4" custScaleX="136078" custScaleY="168253" custLinFactNeighborX="12912" custLinFactNeighborY="71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B7B360-2541-439A-8BF0-519EAF5B8631}" type="pres">
      <dgm:prSet presAssocID="{C464D6C2-2F1C-4208-AEF8-72AEC5404C44}" presName="spacing" presStyleCnt="0"/>
      <dgm:spPr/>
    </dgm:pt>
    <dgm:pt modelId="{533861AD-A624-46AA-82F1-0B439ABCD434}" type="pres">
      <dgm:prSet presAssocID="{F2329F34-A811-41A9-AAA7-BE0D49E5D40A}" presName="composite" presStyleCnt="0"/>
      <dgm:spPr/>
    </dgm:pt>
    <dgm:pt modelId="{8C70C49B-F2D7-4C37-BC8B-EF54EA1EC512}" type="pres">
      <dgm:prSet presAssocID="{F2329F34-A811-41A9-AAA7-BE0D49E5D40A}" presName="imgShp" presStyleLbl="fgImgPlace1" presStyleIdx="1" presStyleCnt="4" custScaleX="145252" custScaleY="131778" custLinFactNeighborX="-85099" custLinFactNeighborY="-14053"/>
      <dgm:spPr/>
    </dgm:pt>
    <dgm:pt modelId="{7DD01905-AAC2-4604-BB9A-D31856D9E6BA}" type="pres">
      <dgm:prSet presAssocID="{F2329F34-A811-41A9-AAA7-BE0D49E5D40A}" presName="txShp" presStyleLbl="node1" presStyleIdx="1" presStyleCnt="4" custScaleX="136577" custScaleY="163245" custLinFactNeighborX="6373" custLinFactNeighborY="99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5BC6D3-2BAB-4FC5-9ECF-BEF56CD22DD6}" type="pres">
      <dgm:prSet presAssocID="{740EC4C5-995F-4772-9A2E-A605BD1F97B7}" presName="spacing" presStyleCnt="0"/>
      <dgm:spPr/>
    </dgm:pt>
    <dgm:pt modelId="{202AEF12-11A3-4CE0-92DB-669B4A0A9E25}" type="pres">
      <dgm:prSet presAssocID="{779A4D66-3DB0-4726-921D-F2B57618906A}" presName="composite" presStyleCnt="0"/>
      <dgm:spPr/>
    </dgm:pt>
    <dgm:pt modelId="{EC0B35DE-EED8-4F9A-8618-AD0FCE0ED541}" type="pres">
      <dgm:prSet presAssocID="{779A4D66-3DB0-4726-921D-F2B57618906A}" presName="imgShp" presStyleLbl="fgImgPlace1" presStyleIdx="2" presStyleCnt="4" custLinFactNeighborX="-69739" custLinFactNeighborY="1727"/>
      <dgm:spPr/>
    </dgm:pt>
    <dgm:pt modelId="{1B8C1FEB-6E5F-4C87-8976-EF0793FB8275}" type="pres">
      <dgm:prSet presAssocID="{779A4D66-3DB0-4726-921D-F2B57618906A}" presName="txShp" presStyleLbl="node1" presStyleIdx="2" presStyleCnt="4" custScaleX="132562" custScaleY="150354" custLinFactNeighborX="9607" custLinFactNeighborY="64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6BED86-D83C-4EA9-9334-3FC404EBD99B}" type="pres">
      <dgm:prSet presAssocID="{4A34B543-1889-4A85-964F-D1D7F0690846}" presName="spacing" presStyleCnt="0"/>
      <dgm:spPr/>
    </dgm:pt>
    <dgm:pt modelId="{26699B9F-0548-4A8A-8D11-4E950A2966D8}" type="pres">
      <dgm:prSet presAssocID="{618239DB-E201-4FBB-9B49-D6FB373939A4}" presName="composite" presStyleCnt="0"/>
      <dgm:spPr/>
    </dgm:pt>
    <dgm:pt modelId="{1F7FBC4A-6A63-46F4-9A61-40D26DB2CC31}" type="pres">
      <dgm:prSet presAssocID="{618239DB-E201-4FBB-9B49-D6FB373939A4}" presName="imgShp" presStyleLbl="fgImgPlace1" presStyleIdx="3" presStyleCnt="4" custScaleX="150145" custScaleY="126495" custLinFactNeighborX="-74665" custLinFactNeighborY="61"/>
      <dgm:spPr/>
    </dgm:pt>
    <dgm:pt modelId="{181700B0-6BB3-46CC-BFF5-D219D3AA6F36}" type="pres">
      <dgm:prSet presAssocID="{618239DB-E201-4FBB-9B49-D6FB373939A4}" presName="txShp" presStyleLbl="node1" presStyleIdx="3" presStyleCnt="4" custScaleX="132562" custScaleY="148482" custLinFactNeighborX="8763" custLinFactNeighborY="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55C5BBE-0B9E-4342-A9DF-07BFC04E8B51}" type="presOf" srcId="{A91730D8-44B3-426B-BE74-770BB46D63D9}" destId="{F67405C7-4866-4C67-8119-63C4A9E7A75A}" srcOrd="0" destOrd="0" presId="urn:microsoft.com/office/officeart/2005/8/layout/vList3"/>
    <dgm:cxn modelId="{38F51883-E548-449C-A958-38C34D1D2137}" type="presOf" srcId="{618239DB-E201-4FBB-9B49-D6FB373939A4}" destId="{181700B0-6BB3-46CC-BFF5-D219D3AA6F36}" srcOrd="0" destOrd="0" presId="urn:microsoft.com/office/officeart/2005/8/layout/vList3"/>
    <dgm:cxn modelId="{A568DA6D-A15E-4705-8114-044D9619F70B}" srcId="{86CD66FC-4609-4EB4-BE53-3AE3C19F2FFB}" destId="{A91730D8-44B3-426B-BE74-770BB46D63D9}" srcOrd="0" destOrd="0" parTransId="{CD905CA8-471D-49EC-B488-1CB67E272286}" sibTransId="{C464D6C2-2F1C-4208-AEF8-72AEC5404C44}"/>
    <dgm:cxn modelId="{4D26081D-95E6-4076-93BD-A4ABBD7EBB2A}" srcId="{86CD66FC-4609-4EB4-BE53-3AE3C19F2FFB}" destId="{618239DB-E201-4FBB-9B49-D6FB373939A4}" srcOrd="3" destOrd="0" parTransId="{77EC7CD7-4DE2-44CB-BA4A-C0C2FCAD6842}" sibTransId="{05CD1BF7-58D8-4F58-96D8-CAA68C139049}"/>
    <dgm:cxn modelId="{B04E1F6C-B836-41DF-A632-378C1918B85F}" type="presOf" srcId="{F2329F34-A811-41A9-AAA7-BE0D49E5D40A}" destId="{7DD01905-AAC2-4604-BB9A-D31856D9E6BA}" srcOrd="0" destOrd="0" presId="urn:microsoft.com/office/officeart/2005/8/layout/vList3"/>
    <dgm:cxn modelId="{D154A4E8-DCD1-4C32-A28B-51DE9DF1EB6D}" srcId="{86CD66FC-4609-4EB4-BE53-3AE3C19F2FFB}" destId="{779A4D66-3DB0-4726-921D-F2B57618906A}" srcOrd="2" destOrd="0" parTransId="{9EF2FFBD-8F88-4DCC-B647-A4A9CB0A119D}" sibTransId="{4A34B543-1889-4A85-964F-D1D7F0690846}"/>
    <dgm:cxn modelId="{CF889873-5683-4DB9-8CE8-75C8CBF9E2FE}" srcId="{86CD66FC-4609-4EB4-BE53-3AE3C19F2FFB}" destId="{F2329F34-A811-41A9-AAA7-BE0D49E5D40A}" srcOrd="1" destOrd="0" parTransId="{F1FFAA09-E955-40F7-8A7E-EF9BEE08F6B4}" sibTransId="{740EC4C5-995F-4772-9A2E-A605BD1F97B7}"/>
    <dgm:cxn modelId="{C6E276B4-CE54-420C-B657-23494CD513CF}" type="presOf" srcId="{86CD66FC-4609-4EB4-BE53-3AE3C19F2FFB}" destId="{F878AA80-2765-4FA1-8EF4-4A8D764BC276}" srcOrd="0" destOrd="0" presId="urn:microsoft.com/office/officeart/2005/8/layout/vList3"/>
    <dgm:cxn modelId="{79F9CDD0-1ECD-4B90-AE4A-C4A6252AC72A}" type="presOf" srcId="{779A4D66-3DB0-4726-921D-F2B57618906A}" destId="{1B8C1FEB-6E5F-4C87-8976-EF0793FB8275}" srcOrd="0" destOrd="0" presId="urn:microsoft.com/office/officeart/2005/8/layout/vList3"/>
    <dgm:cxn modelId="{7CEA2A12-F635-4493-BE49-61231A2585ED}" type="presParOf" srcId="{F878AA80-2765-4FA1-8EF4-4A8D764BC276}" destId="{D155B4C2-7BE9-4C35-B1CF-4470A71364B0}" srcOrd="0" destOrd="0" presId="urn:microsoft.com/office/officeart/2005/8/layout/vList3"/>
    <dgm:cxn modelId="{800359B5-3E2A-4BA1-9CB6-A47FA88214B0}" type="presParOf" srcId="{D155B4C2-7BE9-4C35-B1CF-4470A71364B0}" destId="{7AAAB135-D429-49C0-BD54-008710A1F9CF}" srcOrd="0" destOrd="0" presId="urn:microsoft.com/office/officeart/2005/8/layout/vList3"/>
    <dgm:cxn modelId="{3E5CBAD0-E641-4A90-AC97-5325113182AB}" type="presParOf" srcId="{D155B4C2-7BE9-4C35-B1CF-4470A71364B0}" destId="{F67405C7-4866-4C67-8119-63C4A9E7A75A}" srcOrd="1" destOrd="0" presId="urn:microsoft.com/office/officeart/2005/8/layout/vList3"/>
    <dgm:cxn modelId="{D5DC53E3-60F4-42B1-B31E-BDFE59EF26B6}" type="presParOf" srcId="{F878AA80-2765-4FA1-8EF4-4A8D764BC276}" destId="{22B7B360-2541-439A-8BF0-519EAF5B8631}" srcOrd="1" destOrd="0" presId="urn:microsoft.com/office/officeart/2005/8/layout/vList3"/>
    <dgm:cxn modelId="{E3A9BB99-6587-4FA6-A63E-CE60C1FF3E3E}" type="presParOf" srcId="{F878AA80-2765-4FA1-8EF4-4A8D764BC276}" destId="{533861AD-A624-46AA-82F1-0B439ABCD434}" srcOrd="2" destOrd="0" presId="urn:microsoft.com/office/officeart/2005/8/layout/vList3"/>
    <dgm:cxn modelId="{F853617A-1004-4775-9BA4-AF52F52434F1}" type="presParOf" srcId="{533861AD-A624-46AA-82F1-0B439ABCD434}" destId="{8C70C49B-F2D7-4C37-BC8B-EF54EA1EC512}" srcOrd="0" destOrd="0" presId="urn:microsoft.com/office/officeart/2005/8/layout/vList3"/>
    <dgm:cxn modelId="{6D6F080C-D1E0-4445-A64B-DDC2C0812DAE}" type="presParOf" srcId="{533861AD-A624-46AA-82F1-0B439ABCD434}" destId="{7DD01905-AAC2-4604-BB9A-D31856D9E6BA}" srcOrd="1" destOrd="0" presId="urn:microsoft.com/office/officeart/2005/8/layout/vList3"/>
    <dgm:cxn modelId="{DAAE12D7-D99C-4D9D-88B3-5FBC3C10609C}" type="presParOf" srcId="{F878AA80-2765-4FA1-8EF4-4A8D764BC276}" destId="{E45BC6D3-2BAB-4FC5-9ECF-BEF56CD22DD6}" srcOrd="3" destOrd="0" presId="urn:microsoft.com/office/officeart/2005/8/layout/vList3"/>
    <dgm:cxn modelId="{7AFC3C4E-D9A8-466D-86F1-03454AA3459E}" type="presParOf" srcId="{F878AA80-2765-4FA1-8EF4-4A8D764BC276}" destId="{202AEF12-11A3-4CE0-92DB-669B4A0A9E25}" srcOrd="4" destOrd="0" presId="urn:microsoft.com/office/officeart/2005/8/layout/vList3"/>
    <dgm:cxn modelId="{7F5274D0-232C-4FAF-895E-84BDE6FEB210}" type="presParOf" srcId="{202AEF12-11A3-4CE0-92DB-669B4A0A9E25}" destId="{EC0B35DE-EED8-4F9A-8618-AD0FCE0ED541}" srcOrd="0" destOrd="0" presId="urn:microsoft.com/office/officeart/2005/8/layout/vList3"/>
    <dgm:cxn modelId="{3B700FBC-2D50-4052-A583-2C1FCF5F3D79}" type="presParOf" srcId="{202AEF12-11A3-4CE0-92DB-669B4A0A9E25}" destId="{1B8C1FEB-6E5F-4C87-8976-EF0793FB8275}" srcOrd="1" destOrd="0" presId="urn:microsoft.com/office/officeart/2005/8/layout/vList3"/>
    <dgm:cxn modelId="{770705D8-1239-42E9-A2F4-19C82581ADF4}" type="presParOf" srcId="{F878AA80-2765-4FA1-8EF4-4A8D764BC276}" destId="{F46BED86-D83C-4EA9-9334-3FC404EBD99B}" srcOrd="5" destOrd="0" presId="urn:microsoft.com/office/officeart/2005/8/layout/vList3"/>
    <dgm:cxn modelId="{474EDCC4-EC3C-4A1A-845A-60FDC7677096}" type="presParOf" srcId="{F878AA80-2765-4FA1-8EF4-4A8D764BC276}" destId="{26699B9F-0548-4A8A-8D11-4E950A2966D8}" srcOrd="6" destOrd="0" presId="urn:microsoft.com/office/officeart/2005/8/layout/vList3"/>
    <dgm:cxn modelId="{22715961-2636-4C4F-A074-1CB1555BF00C}" type="presParOf" srcId="{26699B9F-0548-4A8A-8D11-4E950A2966D8}" destId="{1F7FBC4A-6A63-46F4-9A61-40D26DB2CC31}" srcOrd="0" destOrd="0" presId="urn:microsoft.com/office/officeart/2005/8/layout/vList3"/>
    <dgm:cxn modelId="{420992F9-6BB2-4A14-9A71-9B713D577CA8}" type="presParOf" srcId="{26699B9F-0548-4A8A-8D11-4E950A2966D8}" destId="{181700B0-6BB3-46CC-BFF5-D219D3AA6F3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5AEDB-3EEB-45D3-A37A-29C8E962F7B8}">
      <dsp:nvSpPr>
        <dsp:cNvPr id="0" name=""/>
        <dsp:cNvSpPr/>
      </dsp:nvSpPr>
      <dsp:spPr>
        <a:xfrm>
          <a:off x="0" y="4311537"/>
          <a:ext cx="7560840" cy="9432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 smtClean="0"/>
            <a:t>109</a:t>
          </a:r>
          <a:r>
            <a:rPr lang="zh-TW" altLang="en-US" sz="2700" kern="1200" dirty="0" smtClean="0"/>
            <a:t>學年度迄今：各系自主規劃，五系，</a:t>
          </a:r>
          <a:r>
            <a:rPr lang="en-US" altLang="zh-TW" sz="2700" kern="1200" dirty="0" smtClean="0"/>
            <a:t>60</a:t>
          </a:r>
          <a:r>
            <a:rPr lang="zh-TW" altLang="en-US" sz="2700" kern="1200" dirty="0" smtClean="0"/>
            <a:t>多人</a:t>
          </a:r>
          <a:endParaRPr lang="zh-TW" altLang="en-US" sz="2700" kern="1200" dirty="0"/>
        </a:p>
      </dsp:txBody>
      <dsp:txXfrm>
        <a:off x="0" y="4311537"/>
        <a:ext cx="7560840" cy="943259"/>
      </dsp:txXfrm>
    </dsp:sp>
    <dsp:sp modelId="{DAE56FFE-F326-4579-915B-D9160E6F8357}">
      <dsp:nvSpPr>
        <dsp:cNvPr id="0" name=""/>
        <dsp:cNvSpPr/>
      </dsp:nvSpPr>
      <dsp:spPr>
        <a:xfrm rot="10800000">
          <a:off x="0" y="2874954"/>
          <a:ext cx="7560840" cy="1450732"/>
        </a:xfrm>
        <a:prstGeom prst="upArrowCallout">
          <a:avLst/>
        </a:prstGeom>
        <a:solidFill>
          <a:schemeClr val="accent4">
            <a:hueOff val="1601170"/>
            <a:satOff val="6061"/>
            <a:lumOff val="-39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b="1" kern="1200" dirty="0" smtClean="0">
              <a:solidFill>
                <a:srgbClr val="FF0000"/>
              </a:solidFill>
            </a:rPr>
            <a:t>108</a:t>
          </a:r>
          <a:r>
            <a:rPr lang="zh-TW" altLang="en-US" sz="2700" b="1" kern="1200" dirty="0" smtClean="0">
              <a:solidFill>
                <a:srgbClr val="FF0000"/>
              </a:solidFill>
            </a:rPr>
            <a:t>學年度：六系全部實習，</a:t>
          </a:r>
          <a:r>
            <a:rPr lang="en-US" altLang="zh-TW" sz="2700" b="1" kern="1200" dirty="0" smtClean="0">
              <a:solidFill>
                <a:srgbClr val="FF0000"/>
              </a:solidFill>
            </a:rPr>
            <a:t>130</a:t>
          </a:r>
          <a:r>
            <a:rPr lang="zh-TW" altLang="en-US" sz="2700" b="1" kern="1200" dirty="0" smtClean="0">
              <a:solidFill>
                <a:srgbClr val="FF0000"/>
              </a:solidFill>
            </a:rPr>
            <a:t>人</a:t>
          </a:r>
          <a:endParaRPr lang="zh-TW" altLang="en-US" sz="2700" b="1" kern="1200" dirty="0">
            <a:solidFill>
              <a:srgbClr val="FF0000"/>
            </a:solidFill>
          </a:endParaRPr>
        </a:p>
      </dsp:txBody>
      <dsp:txXfrm rot="10800000">
        <a:off x="0" y="2874954"/>
        <a:ext cx="7560840" cy="942642"/>
      </dsp:txXfrm>
    </dsp:sp>
    <dsp:sp modelId="{3D932CA7-0874-4C59-B200-21450DB0FD41}">
      <dsp:nvSpPr>
        <dsp:cNvPr id="0" name=""/>
        <dsp:cNvSpPr/>
      </dsp:nvSpPr>
      <dsp:spPr>
        <a:xfrm rot="10800000">
          <a:off x="0" y="1438370"/>
          <a:ext cx="7560840" cy="1450732"/>
        </a:xfrm>
        <a:prstGeom prst="upArrowCallout">
          <a:avLst/>
        </a:prstGeom>
        <a:solidFill>
          <a:schemeClr val="accent4">
            <a:hueOff val="3202340"/>
            <a:satOff val="12121"/>
            <a:lumOff val="-78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smtClean="0"/>
            <a:t>106</a:t>
          </a:r>
          <a:r>
            <a:rPr lang="zh-TW" altLang="en-US" sz="2700" kern="1200" smtClean="0"/>
            <a:t>、</a:t>
          </a:r>
          <a:r>
            <a:rPr lang="en-US" altLang="zh-TW" sz="2700" kern="1200" smtClean="0"/>
            <a:t>107</a:t>
          </a:r>
          <a:r>
            <a:rPr lang="zh-TW" altLang="en-US" sz="2700" kern="1200" smtClean="0"/>
            <a:t>學年度：劇場</a:t>
          </a:r>
          <a:r>
            <a:rPr lang="en-US" altLang="zh-TW" sz="2700" kern="1200" smtClean="0"/>
            <a:t>+</a:t>
          </a:r>
          <a:r>
            <a:rPr lang="zh-TW" altLang="en-US" sz="2700" kern="1200" smtClean="0"/>
            <a:t>京劇</a:t>
          </a:r>
          <a:endParaRPr lang="zh-TW" altLang="en-US" sz="2700" kern="1200" dirty="0"/>
        </a:p>
      </dsp:txBody>
      <dsp:txXfrm rot="10800000">
        <a:off x="0" y="1438370"/>
        <a:ext cx="7560840" cy="942642"/>
      </dsp:txXfrm>
    </dsp:sp>
    <dsp:sp modelId="{C0F87D1C-5ED9-4862-90EB-BC6781E181FB}">
      <dsp:nvSpPr>
        <dsp:cNvPr id="0" name=""/>
        <dsp:cNvSpPr/>
      </dsp:nvSpPr>
      <dsp:spPr>
        <a:xfrm rot="10800000">
          <a:off x="0" y="1787"/>
          <a:ext cx="7560840" cy="1450732"/>
        </a:xfrm>
        <a:prstGeom prst="upArrowCallout">
          <a:avLst/>
        </a:prstGeom>
        <a:solidFill>
          <a:schemeClr val="accent4">
            <a:hueOff val="4803510"/>
            <a:satOff val="18182"/>
            <a:lumOff val="-117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smtClean="0"/>
            <a:t>105</a:t>
          </a:r>
          <a:r>
            <a:rPr lang="zh-TW" altLang="en-US" sz="2700" kern="1200" smtClean="0"/>
            <a:t>學年度：劇場系</a:t>
          </a:r>
          <a:endParaRPr lang="zh-TW" altLang="en-US" sz="2700" kern="1200" dirty="0"/>
        </a:p>
      </dsp:txBody>
      <dsp:txXfrm rot="10800000">
        <a:off x="0" y="1787"/>
        <a:ext cx="7560840" cy="942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B7702-6FD0-4A56-8C49-8D503878AF2F}">
      <dsp:nvSpPr>
        <dsp:cNvPr id="0" name=""/>
        <dsp:cNvSpPr/>
      </dsp:nvSpPr>
      <dsp:spPr>
        <a:xfrm>
          <a:off x="4521985" y="3227770"/>
          <a:ext cx="3110858" cy="1838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5888237"/>
              <a:satOff val="19172"/>
              <a:lumOff val="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/>
            <a:t>自我提升</a:t>
          </a:r>
          <a:endParaRPr lang="zh-TW" altLang="en-US" sz="2700" kern="1200" dirty="0"/>
        </a:p>
      </dsp:txBody>
      <dsp:txXfrm>
        <a:off x="5495621" y="3727686"/>
        <a:ext cx="2096845" cy="1297859"/>
      </dsp:txXfrm>
    </dsp:sp>
    <dsp:sp modelId="{F9152BF6-30AE-4F3F-B91A-13C95E599B04}">
      <dsp:nvSpPr>
        <dsp:cNvPr id="0" name=""/>
        <dsp:cNvSpPr/>
      </dsp:nvSpPr>
      <dsp:spPr>
        <a:xfrm>
          <a:off x="357775" y="3024332"/>
          <a:ext cx="3090489" cy="2017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8832355"/>
              <a:satOff val="28758"/>
              <a:lumOff val="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600" kern="1200" dirty="0" smtClean="0"/>
            <a:t>職場接軌</a:t>
          </a:r>
          <a:endParaRPr lang="zh-TW" altLang="en-US" sz="2600" kern="1200" dirty="0"/>
        </a:p>
      </dsp:txBody>
      <dsp:txXfrm>
        <a:off x="402091" y="3573001"/>
        <a:ext cx="2074710" cy="1424425"/>
      </dsp:txXfrm>
    </dsp:sp>
    <dsp:sp modelId="{9882C703-23E9-4DA7-8A44-9B515657EED4}">
      <dsp:nvSpPr>
        <dsp:cNvPr id="0" name=""/>
        <dsp:cNvSpPr/>
      </dsp:nvSpPr>
      <dsp:spPr>
        <a:xfrm>
          <a:off x="4452247" y="-259008"/>
          <a:ext cx="3250335" cy="2221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2944118"/>
              <a:satOff val="9586"/>
              <a:lumOff val="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/>
            <a:t>專業精進</a:t>
          </a:r>
          <a:endParaRPr lang="zh-TW" altLang="en-US" sz="2700" kern="1200" dirty="0"/>
        </a:p>
      </dsp:txBody>
      <dsp:txXfrm>
        <a:off x="5476156" y="-210199"/>
        <a:ext cx="2177617" cy="1568849"/>
      </dsp:txXfrm>
    </dsp:sp>
    <dsp:sp modelId="{CF3BDB47-FBA5-4E83-B9AA-087BD414AB82}">
      <dsp:nvSpPr>
        <dsp:cNvPr id="0" name=""/>
        <dsp:cNvSpPr/>
      </dsp:nvSpPr>
      <dsp:spPr>
        <a:xfrm>
          <a:off x="433450" y="-144021"/>
          <a:ext cx="3187359" cy="2054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/>
            <a:t>課程延伸</a:t>
          </a:r>
          <a:endParaRPr lang="zh-TW" altLang="en-US" sz="2800" kern="1200" dirty="0"/>
        </a:p>
      </dsp:txBody>
      <dsp:txXfrm>
        <a:off x="478572" y="-98899"/>
        <a:ext cx="2140907" cy="1450328"/>
      </dsp:txXfrm>
    </dsp:sp>
    <dsp:sp modelId="{61FF58E5-E2E7-45B4-B0C0-BF9912B9DE61}">
      <dsp:nvSpPr>
        <dsp:cNvPr id="0" name=""/>
        <dsp:cNvSpPr/>
      </dsp:nvSpPr>
      <dsp:spPr>
        <a:xfrm>
          <a:off x="1993944" y="301756"/>
          <a:ext cx="2098061" cy="209806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5400" kern="1200" dirty="0" smtClean="0"/>
            <a:t>1</a:t>
          </a:r>
          <a:endParaRPr lang="zh-TW" altLang="en-US" sz="5400" kern="1200" dirty="0"/>
        </a:p>
      </dsp:txBody>
      <dsp:txXfrm>
        <a:off x="2608452" y="916264"/>
        <a:ext cx="1483553" cy="1483553"/>
      </dsp:txXfrm>
    </dsp:sp>
    <dsp:sp modelId="{3DDB8C01-D094-46BE-8D51-ADBEB3C27C0D}">
      <dsp:nvSpPr>
        <dsp:cNvPr id="0" name=""/>
        <dsp:cNvSpPr/>
      </dsp:nvSpPr>
      <dsp:spPr>
        <a:xfrm rot="5400000">
          <a:off x="4160569" y="305491"/>
          <a:ext cx="2098061" cy="2098061"/>
        </a:xfrm>
        <a:prstGeom prst="pieWedge">
          <a:avLst/>
        </a:prstGeom>
        <a:solidFill>
          <a:schemeClr val="accent5">
            <a:hueOff val="2944118"/>
            <a:satOff val="9586"/>
            <a:lumOff val="333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5400" kern="1200" dirty="0" smtClean="0"/>
            <a:t>2</a:t>
          </a:r>
          <a:endParaRPr lang="zh-TW" altLang="en-US" sz="5400" kern="1200" dirty="0"/>
        </a:p>
      </dsp:txBody>
      <dsp:txXfrm rot="-5400000">
        <a:off x="4160569" y="919999"/>
        <a:ext cx="1483553" cy="1483553"/>
      </dsp:txXfrm>
    </dsp:sp>
    <dsp:sp modelId="{675DDE87-23DD-4075-88A5-F11586FE9A64}">
      <dsp:nvSpPr>
        <dsp:cNvPr id="0" name=""/>
        <dsp:cNvSpPr/>
      </dsp:nvSpPr>
      <dsp:spPr>
        <a:xfrm rot="10800000">
          <a:off x="4188914" y="2496726"/>
          <a:ext cx="2098061" cy="2098061"/>
        </a:xfrm>
        <a:prstGeom prst="pieWedge">
          <a:avLst/>
        </a:prstGeom>
        <a:solidFill>
          <a:schemeClr val="accent5">
            <a:hueOff val="5888237"/>
            <a:satOff val="19172"/>
            <a:lumOff val="666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5400" kern="1200" dirty="0" smtClean="0"/>
            <a:t>3</a:t>
          </a:r>
          <a:endParaRPr lang="zh-TW" altLang="en-US" sz="5400" kern="1200" dirty="0"/>
        </a:p>
      </dsp:txBody>
      <dsp:txXfrm rot="10800000">
        <a:off x="4188914" y="2496726"/>
        <a:ext cx="1483553" cy="1483553"/>
      </dsp:txXfrm>
    </dsp:sp>
    <dsp:sp modelId="{84C6065F-FD77-47F4-86F2-45414167F4E6}">
      <dsp:nvSpPr>
        <dsp:cNvPr id="0" name=""/>
        <dsp:cNvSpPr/>
      </dsp:nvSpPr>
      <dsp:spPr>
        <a:xfrm rot="16200000">
          <a:off x="1993944" y="2496726"/>
          <a:ext cx="2098061" cy="2098061"/>
        </a:xfrm>
        <a:prstGeom prst="pieWedge">
          <a:avLst/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5400" kern="1200" dirty="0" smtClean="0"/>
            <a:t>4</a:t>
          </a:r>
          <a:endParaRPr lang="zh-TW" altLang="en-US" sz="5400" kern="1200" dirty="0"/>
        </a:p>
      </dsp:txBody>
      <dsp:txXfrm rot="5400000">
        <a:off x="2608452" y="2496726"/>
        <a:ext cx="1483553" cy="1483553"/>
      </dsp:txXfrm>
    </dsp:sp>
    <dsp:sp modelId="{4161B8AE-88C9-4908-B817-6EF4F88104E3}">
      <dsp:nvSpPr>
        <dsp:cNvPr id="0" name=""/>
        <dsp:cNvSpPr/>
      </dsp:nvSpPr>
      <dsp:spPr>
        <a:xfrm>
          <a:off x="3778265" y="2012185"/>
          <a:ext cx="724388" cy="629902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A247E-DE3B-4E37-ACF2-A5B129BD1508}">
      <dsp:nvSpPr>
        <dsp:cNvPr id="0" name=""/>
        <dsp:cNvSpPr/>
      </dsp:nvSpPr>
      <dsp:spPr>
        <a:xfrm rot="10800000">
          <a:off x="3778265" y="2254455"/>
          <a:ext cx="724388" cy="629902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F78EE-7DFD-4B6D-B2FF-C5825AF4E8E2}">
      <dsp:nvSpPr>
        <dsp:cNvPr id="0" name=""/>
        <dsp:cNvSpPr/>
      </dsp:nvSpPr>
      <dsp:spPr>
        <a:xfrm>
          <a:off x="17800" y="0"/>
          <a:ext cx="2916745" cy="448472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 dirty="0"/>
        </a:p>
      </dsp:txBody>
      <dsp:txXfrm>
        <a:off x="17800" y="1793888"/>
        <a:ext cx="2916745" cy="1793888"/>
      </dsp:txXfrm>
    </dsp:sp>
    <dsp:sp modelId="{8C4A280E-7B8D-4922-80FF-C7BE26CF23B3}">
      <dsp:nvSpPr>
        <dsp:cNvPr id="0" name=""/>
        <dsp:cNvSpPr/>
      </dsp:nvSpPr>
      <dsp:spPr>
        <a:xfrm flipH="1" flipV="1">
          <a:off x="6120687" y="0"/>
          <a:ext cx="1050033" cy="14709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29B45-8288-47BC-BA08-9ED1D85D04EE}">
      <dsp:nvSpPr>
        <dsp:cNvPr id="0" name=""/>
        <dsp:cNvSpPr/>
      </dsp:nvSpPr>
      <dsp:spPr>
        <a:xfrm>
          <a:off x="3006123" y="0"/>
          <a:ext cx="2916745" cy="448472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 dirty="0"/>
        </a:p>
      </dsp:txBody>
      <dsp:txXfrm>
        <a:off x="3006123" y="1793888"/>
        <a:ext cx="2916745" cy="1793888"/>
      </dsp:txXfrm>
    </dsp:sp>
    <dsp:sp modelId="{743E87F7-87FE-4A89-96FD-0A872BA37EBF}">
      <dsp:nvSpPr>
        <dsp:cNvPr id="0" name=""/>
        <dsp:cNvSpPr/>
      </dsp:nvSpPr>
      <dsp:spPr>
        <a:xfrm>
          <a:off x="6216343" y="0"/>
          <a:ext cx="1493412" cy="149341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02254-1B00-40B0-A689-FE2F84B6FF66}">
      <dsp:nvSpPr>
        <dsp:cNvPr id="0" name=""/>
        <dsp:cNvSpPr/>
      </dsp:nvSpPr>
      <dsp:spPr>
        <a:xfrm>
          <a:off x="6012238" y="0"/>
          <a:ext cx="2916745" cy="448472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kern="1200" dirty="0"/>
        </a:p>
      </dsp:txBody>
      <dsp:txXfrm>
        <a:off x="6012238" y="1793888"/>
        <a:ext cx="2916745" cy="1793888"/>
      </dsp:txXfrm>
    </dsp:sp>
    <dsp:sp modelId="{D9DBF733-598E-4AE9-B5D6-CB369D22AB3E}">
      <dsp:nvSpPr>
        <dsp:cNvPr id="0" name=""/>
        <dsp:cNvSpPr/>
      </dsp:nvSpPr>
      <dsp:spPr>
        <a:xfrm flipH="1">
          <a:off x="6941733" y="4405586"/>
          <a:ext cx="115052" cy="7913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89E39-9E0F-4452-A559-F6268AD26DA8}">
      <dsp:nvSpPr>
        <dsp:cNvPr id="0" name=""/>
        <dsp:cNvSpPr/>
      </dsp:nvSpPr>
      <dsp:spPr>
        <a:xfrm flipH="1">
          <a:off x="2773587" y="56859"/>
          <a:ext cx="720098" cy="611438"/>
        </a:xfrm>
        <a:prstGeom prst="lef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7AB04-8822-4295-8A52-60EED395BCA6}">
      <dsp:nvSpPr>
        <dsp:cNvPr id="0" name=""/>
        <dsp:cNvSpPr/>
      </dsp:nvSpPr>
      <dsp:spPr>
        <a:xfrm>
          <a:off x="3283564" y="1816"/>
          <a:ext cx="4925347" cy="6451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rgbClr val="FF0000"/>
              </a:solidFill>
            </a:rPr>
            <a:t>實習說明會 </a:t>
          </a:r>
          <a:r>
            <a:rPr lang="en-US" altLang="zh-TW" sz="2000" kern="1200" dirty="0" smtClean="0">
              <a:solidFill>
                <a:srgbClr val="FF0000"/>
              </a:solidFill>
            </a:rPr>
            <a:t>4/18</a:t>
          </a:r>
          <a:endParaRPr lang="zh-TW" altLang="en-US" sz="2000" kern="1200" dirty="0">
            <a:solidFill>
              <a:srgbClr val="FF0000"/>
            </a:solidFill>
          </a:endParaRPr>
        </a:p>
      </dsp:txBody>
      <dsp:txXfrm>
        <a:off x="3283564" y="82462"/>
        <a:ext cx="4683408" cy="483879"/>
      </dsp:txXfrm>
    </dsp:sp>
    <dsp:sp modelId="{8BE66F2B-9CB5-4801-95C3-6FFE7ED64E86}">
      <dsp:nvSpPr>
        <dsp:cNvPr id="0" name=""/>
        <dsp:cNvSpPr/>
      </dsp:nvSpPr>
      <dsp:spPr>
        <a:xfrm>
          <a:off x="0" y="1816"/>
          <a:ext cx="3283564" cy="6451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4</a:t>
          </a:r>
          <a:r>
            <a:rPr lang="zh-TW" altLang="en-US" sz="2000" kern="1200" dirty="0" smtClean="0"/>
            <a:t>月</a:t>
          </a:r>
          <a:endParaRPr lang="zh-TW" altLang="en-US" sz="2000" kern="1200" dirty="0"/>
        </a:p>
      </dsp:txBody>
      <dsp:txXfrm>
        <a:off x="31495" y="33311"/>
        <a:ext cx="3220574" cy="582181"/>
      </dsp:txXfrm>
    </dsp:sp>
    <dsp:sp modelId="{5A213D70-0CD4-4B4A-B081-5E09D6F0C257}">
      <dsp:nvSpPr>
        <dsp:cNvPr id="0" name=""/>
        <dsp:cNvSpPr/>
      </dsp:nvSpPr>
      <dsp:spPr>
        <a:xfrm>
          <a:off x="3283564" y="711505"/>
          <a:ext cx="4925347" cy="6451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1254370"/>
            <a:satOff val="4210"/>
            <a:lumOff val="431"/>
            <a:alphaOff val="0"/>
          </a:schemeClr>
        </a:solidFill>
        <a:ln w="6350" cap="flat" cmpd="sng" algn="in">
          <a:solidFill>
            <a:schemeClr val="accent5">
              <a:tint val="40000"/>
              <a:alpha val="90000"/>
              <a:hueOff val="1254370"/>
              <a:satOff val="4210"/>
              <a:lumOff val="431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實習機構說明會</a:t>
          </a:r>
          <a:r>
            <a:rPr lang="en-US" altLang="zh-TW" sz="2000" kern="1200" dirty="0" smtClean="0"/>
            <a:t>+</a:t>
          </a:r>
          <a:r>
            <a:rPr lang="zh-TW" altLang="en-US" sz="2000" kern="1200" dirty="0" smtClean="0"/>
            <a:t>媒合活動</a:t>
          </a:r>
          <a:r>
            <a:rPr lang="en-US" altLang="zh-TW" sz="2000" kern="1200" dirty="0" smtClean="0"/>
            <a:t>(</a:t>
          </a:r>
          <a:r>
            <a:rPr lang="zh-TW" altLang="en-US" sz="2000" kern="1200" dirty="0" smtClean="0"/>
            <a:t>各系</a:t>
          </a:r>
          <a:r>
            <a:rPr lang="en-US" altLang="zh-TW" sz="2000" kern="1200" dirty="0" smtClean="0"/>
            <a:t>)</a:t>
          </a:r>
          <a:endParaRPr lang="zh-TW" altLang="en-US" sz="2000" kern="1200" dirty="0"/>
        </a:p>
      </dsp:txBody>
      <dsp:txXfrm>
        <a:off x="3283564" y="792151"/>
        <a:ext cx="4683408" cy="483879"/>
      </dsp:txXfrm>
    </dsp:sp>
    <dsp:sp modelId="{810DFC59-CFDC-4787-8F0E-684D1D2F0241}">
      <dsp:nvSpPr>
        <dsp:cNvPr id="0" name=""/>
        <dsp:cNvSpPr/>
      </dsp:nvSpPr>
      <dsp:spPr>
        <a:xfrm>
          <a:off x="0" y="711505"/>
          <a:ext cx="3283564" cy="645171"/>
        </a:xfrm>
        <a:prstGeom prst="roundRect">
          <a:avLst/>
        </a:prstGeom>
        <a:gradFill rotWithShape="0">
          <a:gsLst>
            <a:gs pos="0">
              <a:schemeClr val="accent5">
                <a:hueOff val="1261765"/>
                <a:satOff val="4108"/>
                <a:lumOff val="142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1261765"/>
                <a:satOff val="4108"/>
                <a:lumOff val="142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1261765"/>
                <a:satOff val="4108"/>
                <a:lumOff val="142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5</a:t>
          </a:r>
          <a:r>
            <a:rPr lang="zh-TW" altLang="en-US" sz="2000" kern="1200" dirty="0" smtClean="0"/>
            <a:t>月</a:t>
          </a:r>
          <a:endParaRPr lang="zh-TW" altLang="en-US" sz="2000" kern="1200" dirty="0"/>
        </a:p>
      </dsp:txBody>
      <dsp:txXfrm>
        <a:off x="31495" y="743000"/>
        <a:ext cx="3220574" cy="582181"/>
      </dsp:txXfrm>
    </dsp:sp>
    <dsp:sp modelId="{AEDDA8C3-4AE6-47B3-8763-C159A883D5BA}">
      <dsp:nvSpPr>
        <dsp:cNvPr id="0" name=""/>
        <dsp:cNvSpPr/>
      </dsp:nvSpPr>
      <dsp:spPr>
        <a:xfrm>
          <a:off x="3283564" y="1421193"/>
          <a:ext cx="4925347" cy="6451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2508741"/>
            <a:satOff val="8419"/>
            <a:lumOff val="861"/>
            <a:alphaOff val="0"/>
          </a:schemeClr>
        </a:solidFill>
        <a:ln w="6350" cap="flat" cmpd="sng" algn="in">
          <a:solidFill>
            <a:schemeClr val="accent5">
              <a:tint val="40000"/>
              <a:alpha val="90000"/>
              <a:hueOff val="2508741"/>
              <a:satOff val="8419"/>
              <a:lumOff val="861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選擇實習機構</a:t>
          </a:r>
          <a:r>
            <a:rPr lang="en-US" altLang="zh-TW" sz="2000" kern="1200" dirty="0" smtClean="0"/>
            <a:t>/</a:t>
          </a:r>
          <a:r>
            <a:rPr lang="zh-TW" altLang="en-US" sz="2000" kern="1200" dirty="0" smtClean="0"/>
            <a:t>訂定實習計畫</a:t>
          </a:r>
          <a:endParaRPr lang="zh-TW" altLang="en-US" sz="2000" kern="1200" dirty="0"/>
        </a:p>
      </dsp:txBody>
      <dsp:txXfrm>
        <a:off x="3283564" y="1501839"/>
        <a:ext cx="4683408" cy="483879"/>
      </dsp:txXfrm>
    </dsp:sp>
    <dsp:sp modelId="{955CDA93-0BD9-4AF3-AD9C-51EB9CE89AE2}">
      <dsp:nvSpPr>
        <dsp:cNvPr id="0" name=""/>
        <dsp:cNvSpPr/>
      </dsp:nvSpPr>
      <dsp:spPr>
        <a:xfrm>
          <a:off x="0" y="1421193"/>
          <a:ext cx="3283564" cy="645171"/>
        </a:xfrm>
        <a:prstGeom prst="roundRect">
          <a:avLst/>
        </a:prstGeom>
        <a:gradFill rotWithShape="0">
          <a:gsLst>
            <a:gs pos="0">
              <a:schemeClr val="accent5">
                <a:hueOff val="2523530"/>
                <a:satOff val="8217"/>
                <a:lumOff val="285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2523530"/>
                <a:satOff val="8217"/>
                <a:lumOff val="285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2523530"/>
                <a:satOff val="8217"/>
                <a:lumOff val="285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5</a:t>
          </a:r>
          <a:r>
            <a:rPr lang="zh-TW" altLang="en-US" sz="2000" kern="1200" dirty="0" smtClean="0"/>
            <a:t>月</a:t>
          </a:r>
          <a:r>
            <a:rPr lang="en-US" altLang="zh-TW" sz="2000" kern="1200" dirty="0" smtClean="0"/>
            <a:t>-10</a:t>
          </a:r>
          <a:r>
            <a:rPr lang="zh-TW" altLang="en-US" sz="2000" kern="1200" dirty="0" smtClean="0"/>
            <a:t>月</a:t>
          </a:r>
          <a:endParaRPr lang="zh-TW" altLang="en-US" sz="2000" kern="1200" dirty="0"/>
        </a:p>
      </dsp:txBody>
      <dsp:txXfrm>
        <a:off x="31495" y="1452688"/>
        <a:ext cx="3220574" cy="582181"/>
      </dsp:txXfrm>
    </dsp:sp>
    <dsp:sp modelId="{F9E21132-EE38-46D2-A060-FC9E56AAA483}">
      <dsp:nvSpPr>
        <dsp:cNvPr id="0" name=""/>
        <dsp:cNvSpPr/>
      </dsp:nvSpPr>
      <dsp:spPr>
        <a:xfrm>
          <a:off x="3283564" y="2130882"/>
          <a:ext cx="4925347" cy="6451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3763111"/>
            <a:satOff val="12629"/>
            <a:lumOff val="1292"/>
            <a:alphaOff val="0"/>
          </a:schemeClr>
        </a:solidFill>
        <a:ln w="6350" cap="flat" cmpd="sng" algn="in">
          <a:solidFill>
            <a:schemeClr val="accent5">
              <a:tint val="40000"/>
              <a:alpha val="90000"/>
              <a:hueOff val="3763111"/>
              <a:satOff val="12629"/>
              <a:lumOff val="1292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各系提交實習媒合名冊</a:t>
          </a:r>
          <a:endParaRPr lang="zh-TW" altLang="en-US" sz="2000" kern="1200" dirty="0"/>
        </a:p>
      </dsp:txBody>
      <dsp:txXfrm>
        <a:off x="3283564" y="2211528"/>
        <a:ext cx="4683408" cy="483879"/>
      </dsp:txXfrm>
    </dsp:sp>
    <dsp:sp modelId="{CE6BF379-47A6-4CF6-88B5-661FC9AB9333}">
      <dsp:nvSpPr>
        <dsp:cNvPr id="0" name=""/>
        <dsp:cNvSpPr/>
      </dsp:nvSpPr>
      <dsp:spPr>
        <a:xfrm>
          <a:off x="0" y="2130882"/>
          <a:ext cx="3283564" cy="645171"/>
        </a:xfrm>
        <a:prstGeom prst="roundRect">
          <a:avLst/>
        </a:prstGeom>
        <a:gradFill rotWithShape="0">
          <a:gsLst>
            <a:gs pos="0">
              <a:schemeClr val="accent5">
                <a:hueOff val="3785295"/>
                <a:satOff val="12325"/>
                <a:lumOff val="428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3785295"/>
                <a:satOff val="12325"/>
                <a:lumOff val="428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3785295"/>
                <a:satOff val="12325"/>
                <a:lumOff val="428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10</a:t>
          </a:r>
          <a:r>
            <a:rPr lang="zh-TW" altLang="en-US" sz="2000" kern="1200" dirty="0" smtClean="0"/>
            <a:t>月</a:t>
          </a:r>
          <a:endParaRPr lang="zh-TW" altLang="en-US" sz="2000" kern="1200" dirty="0"/>
        </a:p>
      </dsp:txBody>
      <dsp:txXfrm>
        <a:off x="31495" y="2162377"/>
        <a:ext cx="3220574" cy="582181"/>
      </dsp:txXfrm>
    </dsp:sp>
    <dsp:sp modelId="{2BF6A105-F9C6-46FC-9484-CE06EC4582EC}">
      <dsp:nvSpPr>
        <dsp:cNvPr id="0" name=""/>
        <dsp:cNvSpPr/>
      </dsp:nvSpPr>
      <dsp:spPr>
        <a:xfrm>
          <a:off x="3283564" y="2840570"/>
          <a:ext cx="4925347" cy="6451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5017482"/>
            <a:satOff val="16838"/>
            <a:lumOff val="1722"/>
            <a:alphaOff val="0"/>
          </a:schemeClr>
        </a:solidFill>
        <a:ln w="6350" cap="flat" cmpd="sng" algn="in">
          <a:solidFill>
            <a:schemeClr val="accent5">
              <a:tint val="40000"/>
              <a:alpha val="90000"/>
              <a:hueOff val="5017482"/>
              <a:satOff val="16838"/>
              <a:lumOff val="1722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rgbClr val="FF0000"/>
              </a:solidFill>
            </a:rPr>
            <a:t>校級實習委員會</a:t>
          </a:r>
          <a:r>
            <a:rPr lang="en-US" altLang="zh-TW" sz="2000" kern="1200" dirty="0" smtClean="0">
              <a:solidFill>
                <a:srgbClr val="FF0000"/>
              </a:solidFill>
            </a:rPr>
            <a:t>/</a:t>
          </a:r>
          <a:r>
            <a:rPr lang="zh-TW" altLang="en-US" sz="2000" kern="1200" dirty="0" smtClean="0">
              <a:solidFill>
                <a:srgbClr val="FF0000"/>
              </a:solidFill>
            </a:rPr>
            <a:t>確定實習名冊</a:t>
          </a:r>
          <a:r>
            <a:rPr lang="en-US" altLang="zh-TW" sz="2000" kern="1200" dirty="0" smtClean="0">
              <a:solidFill>
                <a:srgbClr val="FF0000"/>
              </a:solidFill>
            </a:rPr>
            <a:t>(</a:t>
          </a:r>
          <a:r>
            <a:rPr lang="zh-TW" altLang="en-US" sz="2000" kern="1200" dirty="0" smtClean="0">
              <a:solidFill>
                <a:srgbClr val="FF0000"/>
              </a:solidFill>
            </a:rPr>
            <a:t>研發處</a:t>
          </a:r>
          <a:r>
            <a:rPr lang="en-US" altLang="zh-TW" sz="2000" kern="1200" dirty="0" smtClean="0">
              <a:solidFill>
                <a:srgbClr val="FF0000"/>
              </a:solidFill>
            </a:rPr>
            <a:t>)</a:t>
          </a:r>
          <a:endParaRPr lang="zh-TW" altLang="en-US" sz="2000" kern="1200" dirty="0">
            <a:solidFill>
              <a:srgbClr val="FF0000"/>
            </a:solidFill>
          </a:endParaRPr>
        </a:p>
      </dsp:txBody>
      <dsp:txXfrm>
        <a:off x="3283564" y="2921216"/>
        <a:ext cx="4683408" cy="483879"/>
      </dsp:txXfrm>
    </dsp:sp>
    <dsp:sp modelId="{3AA15FD4-B95A-418A-8B6D-8DBAD0308BE6}">
      <dsp:nvSpPr>
        <dsp:cNvPr id="0" name=""/>
        <dsp:cNvSpPr/>
      </dsp:nvSpPr>
      <dsp:spPr>
        <a:xfrm>
          <a:off x="0" y="2844783"/>
          <a:ext cx="3283564" cy="645171"/>
        </a:xfrm>
        <a:prstGeom prst="roundRect">
          <a:avLst/>
        </a:prstGeom>
        <a:gradFill rotWithShape="0">
          <a:gsLst>
            <a:gs pos="0">
              <a:schemeClr val="accent5">
                <a:hueOff val="5047060"/>
                <a:satOff val="16433"/>
                <a:lumOff val="571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5047060"/>
                <a:satOff val="16433"/>
                <a:lumOff val="571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5047060"/>
                <a:satOff val="16433"/>
                <a:lumOff val="571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10</a:t>
          </a:r>
          <a:r>
            <a:rPr lang="zh-TW" altLang="en-US" sz="2000" kern="1200" dirty="0" smtClean="0"/>
            <a:t>月</a:t>
          </a:r>
          <a:endParaRPr lang="zh-TW" altLang="en-US" sz="2000" kern="1200" dirty="0"/>
        </a:p>
      </dsp:txBody>
      <dsp:txXfrm>
        <a:off x="31495" y="2876278"/>
        <a:ext cx="3220574" cy="582181"/>
      </dsp:txXfrm>
    </dsp:sp>
    <dsp:sp modelId="{1F3B3819-43FC-439C-BF51-6BABFDE48624}">
      <dsp:nvSpPr>
        <dsp:cNvPr id="0" name=""/>
        <dsp:cNvSpPr/>
      </dsp:nvSpPr>
      <dsp:spPr>
        <a:xfrm>
          <a:off x="3283564" y="3550258"/>
          <a:ext cx="4925347" cy="6451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6271852"/>
            <a:satOff val="21048"/>
            <a:lumOff val="2153"/>
            <a:alphaOff val="0"/>
          </a:schemeClr>
        </a:solidFill>
        <a:ln w="6350" cap="flat" cmpd="sng" algn="in">
          <a:solidFill>
            <a:schemeClr val="accent5">
              <a:tint val="40000"/>
              <a:alpha val="90000"/>
              <a:hueOff val="6271852"/>
              <a:satOff val="21048"/>
              <a:lumOff val="215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smtClean="0"/>
            <a:t>提供註冊組實習名冊</a:t>
          </a:r>
          <a:r>
            <a:rPr lang="en-US" altLang="zh-TW" sz="1700" kern="1200" smtClean="0"/>
            <a:t>(</a:t>
          </a:r>
          <a:r>
            <a:rPr lang="zh-TW" altLang="en-US" sz="1700" kern="1200" dirty="0" smtClean="0">
              <a:solidFill>
                <a:srgbClr val="FF0000"/>
              </a:solidFill>
            </a:rPr>
            <a:t>雜費減免</a:t>
          </a:r>
          <a:r>
            <a:rPr lang="en-US" altLang="zh-TW" sz="1700" kern="1200" dirty="0" smtClean="0">
              <a:solidFill>
                <a:srgbClr val="FF0000"/>
              </a:solidFill>
            </a:rPr>
            <a:t>3/10</a:t>
          </a:r>
          <a:r>
            <a:rPr lang="en-US" altLang="zh-TW" sz="1700" kern="1200" dirty="0" smtClean="0"/>
            <a:t>)</a:t>
          </a:r>
          <a:r>
            <a:rPr lang="zh-TW" altLang="en-US" sz="1700" kern="1200" dirty="0" smtClean="0"/>
            <a:t>不可再更改</a:t>
          </a:r>
          <a:endParaRPr lang="zh-TW" altLang="en-US" sz="1700" kern="1200" dirty="0"/>
        </a:p>
      </dsp:txBody>
      <dsp:txXfrm>
        <a:off x="3283564" y="3630904"/>
        <a:ext cx="4683408" cy="483879"/>
      </dsp:txXfrm>
    </dsp:sp>
    <dsp:sp modelId="{D56246E6-A56C-42E1-8EBF-E68899F8C855}">
      <dsp:nvSpPr>
        <dsp:cNvPr id="0" name=""/>
        <dsp:cNvSpPr/>
      </dsp:nvSpPr>
      <dsp:spPr>
        <a:xfrm>
          <a:off x="0" y="3550258"/>
          <a:ext cx="3283564" cy="645171"/>
        </a:xfrm>
        <a:prstGeom prst="roundRect">
          <a:avLst/>
        </a:prstGeom>
        <a:gradFill rotWithShape="0">
          <a:gsLst>
            <a:gs pos="0">
              <a:schemeClr val="accent5">
                <a:hueOff val="6308825"/>
                <a:satOff val="20541"/>
                <a:lumOff val="714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6308825"/>
                <a:satOff val="20541"/>
                <a:lumOff val="714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6308825"/>
                <a:satOff val="20541"/>
                <a:lumOff val="714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11</a:t>
          </a:r>
          <a:r>
            <a:rPr lang="zh-TW" altLang="en-US" sz="2000" kern="1200" dirty="0" smtClean="0"/>
            <a:t>月</a:t>
          </a:r>
          <a:endParaRPr lang="zh-TW" altLang="en-US" sz="2000" kern="1200" dirty="0"/>
        </a:p>
      </dsp:txBody>
      <dsp:txXfrm>
        <a:off x="31495" y="3581753"/>
        <a:ext cx="3220574" cy="582181"/>
      </dsp:txXfrm>
    </dsp:sp>
    <dsp:sp modelId="{E2215C4B-7B41-4C05-9CE6-0C39AED426A6}">
      <dsp:nvSpPr>
        <dsp:cNvPr id="0" name=""/>
        <dsp:cNvSpPr/>
      </dsp:nvSpPr>
      <dsp:spPr>
        <a:xfrm>
          <a:off x="3283564" y="4259947"/>
          <a:ext cx="4925347" cy="6451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7526223"/>
            <a:satOff val="25257"/>
            <a:lumOff val="2583"/>
            <a:alphaOff val="0"/>
          </a:schemeClr>
        </a:solidFill>
        <a:ln w="6350" cap="flat" cmpd="sng" algn="in">
          <a:solidFill>
            <a:schemeClr val="accent5">
              <a:tint val="40000"/>
              <a:alpha val="90000"/>
              <a:hueOff val="7526223"/>
              <a:satOff val="25257"/>
              <a:lumOff val="258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簽訂實習三方合約書</a:t>
          </a:r>
          <a:r>
            <a:rPr lang="en-US" altLang="zh-TW" sz="2000" kern="1200" dirty="0" smtClean="0"/>
            <a:t>(</a:t>
          </a:r>
          <a:r>
            <a:rPr lang="zh-TW" altLang="en-US" sz="2000" kern="1200" dirty="0" smtClean="0"/>
            <a:t>各系</a:t>
          </a:r>
          <a:r>
            <a:rPr lang="en-US" altLang="zh-TW" sz="2000" kern="1200" dirty="0" smtClean="0"/>
            <a:t>)</a:t>
          </a:r>
          <a:endParaRPr lang="zh-TW" altLang="en-US" sz="2000" kern="1200" dirty="0"/>
        </a:p>
      </dsp:txBody>
      <dsp:txXfrm>
        <a:off x="3283564" y="4340593"/>
        <a:ext cx="4683408" cy="483879"/>
      </dsp:txXfrm>
    </dsp:sp>
    <dsp:sp modelId="{7A7B7F53-EEC7-460C-8A5B-8FBEB1D679DF}">
      <dsp:nvSpPr>
        <dsp:cNvPr id="0" name=""/>
        <dsp:cNvSpPr/>
      </dsp:nvSpPr>
      <dsp:spPr>
        <a:xfrm>
          <a:off x="0" y="4259947"/>
          <a:ext cx="3283564" cy="645171"/>
        </a:xfrm>
        <a:prstGeom prst="roundRect">
          <a:avLst/>
        </a:prstGeom>
        <a:gradFill rotWithShape="0">
          <a:gsLst>
            <a:gs pos="0">
              <a:schemeClr val="accent5">
                <a:hueOff val="7570590"/>
                <a:satOff val="24650"/>
                <a:lumOff val="857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7570590"/>
                <a:satOff val="24650"/>
                <a:lumOff val="857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7570590"/>
                <a:satOff val="24650"/>
                <a:lumOff val="857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11</a:t>
          </a:r>
          <a:r>
            <a:rPr lang="zh-TW" altLang="en-US" sz="2000" kern="1200" dirty="0" smtClean="0"/>
            <a:t>月</a:t>
          </a:r>
          <a:r>
            <a:rPr lang="en-US" altLang="zh-TW" sz="2000" kern="1200" dirty="0" smtClean="0"/>
            <a:t>-113</a:t>
          </a:r>
          <a:r>
            <a:rPr lang="zh-TW" altLang="en-US" sz="2000" kern="1200" dirty="0" smtClean="0"/>
            <a:t>年</a:t>
          </a:r>
          <a:r>
            <a:rPr lang="en-US" altLang="zh-TW" sz="2000" kern="1200" dirty="0" smtClean="0"/>
            <a:t>1</a:t>
          </a:r>
          <a:r>
            <a:rPr lang="zh-TW" altLang="en-US" sz="2000" kern="1200" dirty="0" smtClean="0"/>
            <a:t>月</a:t>
          </a:r>
          <a:endParaRPr lang="zh-TW" altLang="en-US" sz="2000" kern="1200" dirty="0"/>
        </a:p>
      </dsp:txBody>
      <dsp:txXfrm>
        <a:off x="31495" y="4291442"/>
        <a:ext cx="3220574" cy="582181"/>
      </dsp:txXfrm>
    </dsp:sp>
    <dsp:sp modelId="{78531CFE-745E-4000-ACB7-68088C21A478}">
      <dsp:nvSpPr>
        <dsp:cNvPr id="0" name=""/>
        <dsp:cNvSpPr/>
      </dsp:nvSpPr>
      <dsp:spPr>
        <a:xfrm>
          <a:off x="3283564" y="4969635"/>
          <a:ext cx="4925347" cy="6451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8780593"/>
            <a:satOff val="29467"/>
            <a:lumOff val="3014"/>
            <a:alphaOff val="0"/>
          </a:schemeClr>
        </a:solidFill>
        <a:ln w="6350" cap="flat" cmpd="sng" algn="in">
          <a:solidFill>
            <a:schemeClr val="accent5">
              <a:tint val="40000"/>
              <a:alpha val="90000"/>
              <a:hueOff val="8780593"/>
              <a:satOff val="29467"/>
              <a:lumOff val="301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開始實習</a:t>
          </a:r>
          <a:endParaRPr lang="zh-TW" altLang="en-US" sz="2000" kern="1200" dirty="0"/>
        </a:p>
      </dsp:txBody>
      <dsp:txXfrm>
        <a:off x="3283564" y="5050281"/>
        <a:ext cx="4683408" cy="483879"/>
      </dsp:txXfrm>
    </dsp:sp>
    <dsp:sp modelId="{071CD703-13FB-4F9B-BE12-A4161C08EBCC}">
      <dsp:nvSpPr>
        <dsp:cNvPr id="0" name=""/>
        <dsp:cNvSpPr/>
      </dsp:nvSpPr>
      <dsp:spPr>
        <a:xfrm>
          <a:off x="0" y="4969635"/>
          <a:ext cx="3283564" cy="645171"/>
        </a:xfrm>
        <a:prstGeom prst="roundRect">
          <a:avLst/>
        </a:prstGeom>
        <a:gradFill rotWithShape="0">
          <a:gsLst>
            <a:gs pos="0">
              <a:schemeClr val="accent5">
                <a:hueOff val="8832355"/>
                <a:satOff val="28758"/>
                <a:lumOff val="10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8832355"/>
                <a:satOff val="28758"/>
                <a:lumOff val="10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8832355"/>
                <a:satOff val="28758"/>
                <a:lumOff val="10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113</a:t>
          </a:r>
          <a:r>
            <a:rPr lang="zh-TW" altLang="en-US" sz="2000" kern="1200" dirty="0" smtClean="0"/>
            <a:t>年</a:t>
          </a:r>
          <a:r>
            <a:rPr lang="en-US" altLang="zh-TW" sz="2000" kern="1200" dirty="0" smtClean="0"/>
            <a:t>2</a:t>
          </a:r>
          <a:r>
            <a:rPr lang="zh-TW" altLang="en-US" sz="2000" kern="1200" dirty="0" smtClean="0"/>
            <a:t>月</a:t>
          </a:r>
          <a:endParaRPr lang="zh-TW" altLang="en-US" sz="2000" kern="1200" dirty="0"/>
        </a:p>
      </dsp:txBody>
      <dsp:txXfrm>
        <a:off x="31495" y="5001130"/>
        <a:ext cx="3220574" cy="5821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CCB07-EA18-424F-B73C-A0D4D307759A}">
      <dsp:nvSpPr>
        <dsp:cNvPr id="0" name=""/>
        <dsp:cNvSpPr/>
      </dsp:nvSpPr>
      <dsp:spPr>
        <a:xfrm>
          <a:off x="2978261" y="1386777"/>
          <a:ext cx="1694950" cy="1694950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solidFill>
                <a:schemeClr val="tx1"/>
              </a:solidFill>
            </a:rPr>
            <a:t>實習生</a:t>
          </a:r>
          <a:endParaRPr lang="zh-TW" altLang="en-US" sz="2100" kern="1200" dirty="0">
            <a:solidFill>
              <a:schemeClr val="tx1"/>
            </a:solidFill>
          </a:endParaRPr>
        </a:p>
      </dsp:txBody>
      <dsp:txXfrm>
        <a:off x="3319021" y="1783811"/>
        <a:ext cx="1013430" cy="871239"/>
      </dsp:txXfrm>
    </dsp:sp>
    <dsp:sp modelId="{E451487C-5707-4CA2-8D7A-C95C98B61AAE}">
      <dsp:nvSpPr>
        <dsp:cNvPr id="0" name=""/>
        <dsp:cNvSpPr/>
      </dsp:nvSpPr>
      <dsp:spPr>
        <a:xfrm>
          <a:off x="1992108" y="986152"/>
          <a:ext cx="1232691" cy="1232691"/>
        </a:xfrm>
        <a:prstGeom prst="gear6">
          <a:avLst/>
        </a:prstGeom>
        <a:solidFill>
          <a:schemeClr val="accent5">
            <a:hueOff val="4416178"/>
            <a:satOff val="14379"/>
            <a:lumOff val="5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solidFill>
                <a:schemeClr val="tx1"/>
              </a:solidFill>
            </a:rPr>
            <a:t>學生</a:t>
          </a:r>
          <a:endParaRPr lang="zh-TW" altLang="en-US" sz="2100" kern="1200" dirty="0">
            <a:solidFill>
              <a:schemeClr val="tx1"/>
            </a:solidFill>
          </a:endParaRPr>
        </a:p>
      </dsp:txBody>
      <dsp:txXfrm>
        <a:off x="2302442" y="1298361"/>
        <a:ext cx="612023" cy="608273"/>
      </dsp:txXfrm>
    </dsp:sp>
    <dsp:sp modelId="{E4A80A4E-D280-451A-9AD4-262448D42A5D}">
      <dsp:nvSpPr>
        <dsp:cNvPr id="0" name=""/>
        <dsp:cNvSpPr/>
      </dsp:nvSpPr>
      <dsp:spPr>
        <a:xfrm rot="20700000">
          <a:off x="2682541" y="135721"/>
          <a:ext cx="1207785" cy="1207785"/>
        </a:xfrm>
        <a:prstGeom prst="gear6">
          <a:avLst/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solidFill>
                <a:schemeClr val="tx1"/>
              </a:solidFill>
            </a:rPr>
            <a:t>勞工</a:t>
          </a:r>
          <a:endParaRPr lang="zh-TW" altLang="en-US" sz="2100" kern="1200" dirty="0">
            <a:solidFill>
              <a:schemeClr val="tx1"/>
            </a:solidFill>
          </a:endParaRPr>
        </a:p>
      </dsp:txBody>
      <dsp:txXfrm rot="-20700000">
        <a:off x="2947444" y="400624"/>
        <a:ext cx="677980" cy="677980"/>
      </dsp:txXfrm>
    </dsp:sp>
    <dsp:sp modelId="{0474B0A0-E75C-4763-9AB2-516F66374640}">
      <dsp:nvSpPr>
        <dsp:cNvPr id="0" name=""/>
        <dsp:cNvSpPr/>
      </dsp:nvSpPr>
      <dsp:spPr>
        <a:xfrm>
          <a:off x="2836114" y="1137663"/>
          <a:ext cx="2169536" cy="2169536"/>
        </a:xfrm>
        <a:prstGeom prst="circularArrow">
          <a:avLst>
            <a:gd name="adj1" fmla="val 4687"/>
            <a:gd name="adj2" fmla="val 299029"/>
            <a:gd name="adj3" fmla="val 2482080"/>
            <a:gd name="adj4" fmla="val 15936761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60B19-EB65-4B78-9143-ABBF340B6317}">
      <dsp:nvSpPr>
        <dsp:cNvPr id="0" name=""/>
        <dsp:cNvSpPr/>
      </dsp:nvSpPr>
      <dsp:spPr>
        <a:xfrm>
          <a:off x="1773801" y="718179"/>
          <a:ext cx="1576303" cy="157630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4416178"/>
            <a:satOff val="14379"/>
            <a:lumOff val="5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8E95C-4256-4E24-B68C-17694F58E243}">
      <dsp:nvSpPr>
        <dsp:cNvPr id="0" name=""/>
        <dsp:cNvSpPr/>
      </dsp:nvSpPr>
      <dsp:spPr>
        <a:xfrm>
          <a:off x="2403168" y="-124054"/>
          <a:ext cx="1699572" cy="169957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9515D-953D-4A50-A03D-4D5B6A5312C8}">
      <dsp:nvSpPr>
        <dsp:cNvPr id="0" name=""/>
        <dsp:cNvSpPr/>
      </dsp:nvSpPr>
      <dsp:spPr>
        <a:xfrm>
          <a:off x="2097267" y="323981"/>
          <a:ext cx="4186835" cy="4186835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實習報告成績：</a:t>
          </a:r>
          <a:r>
            <a:rPr lang="en-US" altLang="zh-TW" sz="20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30%</a:t>
          </a:r>
          <a:r>
            <a:rPr lang="zh-TW" altLang="en-US" sz="20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en-US" altLang="zh-TW" sz="2000" b="1" kern="120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8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實習輔導老師評分</a:t>
          </a:r>
          <a:r>
            <a:rPr lang="en-US" altLang="zh-TW" sz="18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800" kern="1200" dirty="0"/>
        </a:p>
      </dsp:txBody>
      <dsp:txXfrm>
        <a:off x="4303829" y="1211191"/>
        <a:ext cx="1495298" cy="1246082"/>
      </dsp:txXfrm>
    </dsp:sp>
    <dsp:sp modelId="{F77B492A-B430-4C30-A69E-FCBA1B1B2F17}">
      <dsp:nvSpPr>
        <dsp:cNvPr id="0" name=""/>
        <dsp:cNvSpPr/>
      </dsp:nvSpPr>
      <dsp:spPr>
        <a:xfrm>
          <a:off x="2011038" y="473511"/>
          <a:ext cx="4186835" cy="4186835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4416178"/>
            <a:satOff val="14379"/>
            <a:lumOff val="5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實習機構評分：</a:t>
          </a:r>
          <a: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60%</a:t>
          </a:r>
          <a:endParaRPr lang="zh-TW" altLang="en-US" sz="2400" b="1" kern="1200" dirty="0"/>
        </a:p>
      </dsp:txBody>
      <dsp:txXfrm>
        <a:off x="3007903" y="3189969"/>
        <a:ext cx="2242947" cy="1096552"/>
      </dsp:txXfrm>
    </dsp:sp>
    <dsp:sp modelId="{CE8F6D60-094E-4A14-BCCE-F26C534D4AEB}">
      <dsp:nvSpPr>
        <dsp:cNvPr id="0" name=""/>
        <dsp:cNvSpPr/>
      </dsp:nvSpPr>
      <dsp:spPr>
        <a:xfrm>
          <a:off x="1924809" y="323981"/>
          <a:ext cx="4186835" cy="4186835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實習訪視評分：</a:t>
          </a:r>
          <a:r>
            <a:rPr lang="en-US" altLang="zh-TW" sz="20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10%</a:t>
          </a:r>
          <a:r>
            <a:rPr lang="zh-TW" altLang="en-US" sz="18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en-US" altLang="zh-TW" sz="1800" b="1" kern="120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8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實習輔導老師評分</a:t>
          </a:r>
          <a:r>
            <a:rPr lang="en-US" altLang="zh-TW" sz="18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800" kern="1200" dirty="0"/>
        </a:p>
      </dsp:txBody>
      <dsp:txXfrm>
        <a:off x="2409784" y="1211191"/>
        <a:ext cx="1495298" cy="1246082"/>
      </dsp:txXfrm>
    </dsp:sp>
    <dsp:sp modelId="{ED8C06DF-6E78-4427-AE7B-17A7CC462533}">
      <dsp:nvSpPr>
        <dsp:cNvPr id="0" name=""/>
        <dsp:cNvSpPr/>
      </dsp:nvSpPr>
      <dsp:spPr>
        <a:xfrm>
          <a:off x="2040963" y="-139150"/>
          <a:ext cx="4943806" cy="472699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2D26A-4FA4-4F54-9709-BA48FBA47E6B}">
      <dsp:nvSpPr>
        <dsp:cNvPr id="0" name=""/>
        <dsp:cNvSpPr/>
      </dsp:nvSpPr>
      <dsp:spPr>
        <a:xfrm>
          <a:off x="1584183" y="576221"/>
          <a:ext cx="5137284" cy="470520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4416178"/>
            <a:satOff val="14379"/>
            <a:lumOff val="5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B993C-44B7-492F-B0BA-C3429ECDF6EE}">
      <dsp:nvSpPr>
        <dsp:cNvPr id="0" name=""/>
        <dsp:cNvSpPr/>
      </dsp:nvSpPr>
      <dsp:spPr>
        <a:xfrm>
          <a:off x="1224142" y="-128258"/>
          <a:ext cx="4849231" cy="470520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DCA60-39F5-45C0-8F07-10364038962A}">
      <dsp:nvSpPr>
        <dsp:cNvPr id="0" name=""/>
        <dsp:cNvSpPr/>
      </dsp:nvSpPr>
      <dsp:spPr>
        <a:xfrm rot="10800000">
          <a:off x="880629" y="13453"/>
          <a:ext cx="7688313" cy="79639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4354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實習是踏入職場的開始，選擇自己喜歡的單位。                       </a:t>
          </a:r>
          <a:r>
            <a:rPr lang="en-US" altLang="zh-TW" sz="24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4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伊特諾網路傳媒有限公司</a:t>
          </a:r>
          <a:endParaRPr lang="zh-TW" altLang="en-US" sz="1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1079727" y="13453"/>
        <a:ext cx="7489215" cy="796391"/>
      </dsp:txXfrm>
    </dsp:sp>
    <dsp:sp modelId="{DCBD4B43-BF2B-41F9-85F9-DE177C5C4D38}">
      <dsp:nvSpPr>
        <dsp:cNvPr id="0" name=""/>
        <dsp:cNvSpPr/>
      </dsp:nvSpPr>
      <dsp:spPr>
        <a:xfrm>
          <a:off x="450483" y="0"/>
          <a:ext cx="719201" cy="663444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A8CC5C-10CA-4A41-99C0-176C7C47132C}">
      <dsp:nvSpPr>
        <dsp:cNvPr id="0" name=""/>
        <dsp:cNvSpPr/>
      </dsp:nvSpPr>
      <dsp:spPr>
        <a:xfrm rot="10800000">
          <a:off x="725873" y="1036712"/>
          <a:ext cx="7853422" cy="734092"/>
        </a:xfrm>
        <a:prstGeom prst="homePlate">
          <a:avLst/>
        </a:prstGeom>
        <a:gradFill rotWithShape="0">
          <a:gsLst>
            <a:gs pos="0">
              <a:schemeClr val="accent5">
                <a:hueOff val="2944118"/>
                <a:satOff val="9586"/>
                <a:lumOff val="3333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2944118"/>
                <a:satOff val="9586"/>
                <a:lumOff val="3333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2944118"/>
                <a:satOff val="9586"/>
                <a:lumOff val="3333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4354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可以試著到外面劇團實習，能夠學習到更多的專業。                              </a:t>
          </a:r>
          <a:r>
            <a:rPr lang="en-US" altLang="zh-TW" sz="24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4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一心戲劇團</a:t>
          </a:r>
          <a:endParaRPr lang="zh-TW" altLang="en-US" sz="1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909396" y="1036712"/>
        <a:ext cx="7669899" cy="734092"/>
      </dsp:txXfrm>
    </dsp:sp>
    <dsp:sp modelId="{FC8767C5-D9A1-43E2-B6BD-F627B339187F}">
      <dsp:nvSpPr>
        <dsp:cNvPr id="0" name=""/>
        <dsp:cNvSpPr/>
      </dsp:nvSpPr>
      <dsp:spPr>
        <a:xfrm>
          <a:off x="414044" y="1066575"/>
          <a:ext cx="792079" cy="807062"/>
        </a:xfrm>
        <a:prstGeom prst="ellipse">
          <a:avLst/>
        </a:prstGeom>
        <a:solidFill>
          <a:schemeClr val="accent5">
            <a:tint val="50000"/>
            <a:hueOff val="2928242"/>
            <a:satOff val="9847"/>
            <a:lumOff val="1299"/>
            <a:alphaOff val="0"/>
          </a:schemeClr>
        </a:solid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94FDE8-EBFB-4786-BAC9-8A97C63EC014}">
      <dsp:nvSpPr>
        <dsp:cNvPr id="0" name=""/>
        <dsp:cNvSpPr/>
      </dsp:nvSpPr>
      <dsp:spPr>
        <a:xfrm rot="10800000">
          <a:off x="575140" y="2046979"/>
          <a:ext cx="8004155" cy="1143731"/>
        </a:xfrm>
        <a:prstGeom prst="homePlate">
          <a:avLst/>
        </a:prstGeom>
        <a:gradFill rotWithShape="0">
          <a:gsLst>
            <a:gs pos="0">
              <a:schemeClr val="accent5">
                <a:hueOff val="5888237"/>
                <a:satOff val="19172"/>
                <a:lumOff val="6667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5888237"/>
                <a:satOff val="19172"/>
                <a:lumOff val="6667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5888237"/>
                <a:satOff val="19172"/>
                <a:lumOff val="6667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4354" tIns="80010" rIns="149352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職場實習是非常棒的體驗、過程。即使你早知道未來想做甚麼，也別去排斥，好好從中享受，用心去體驗，一定會得到意想不到的收穫。                        </a:t>
          </a:r>
          <a:r>
            <a:rPr lang="en-US" altLang="zh-TW" sz="21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4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紙風車劇團</a:t>
          </a:r>
          <a:endParaRPr lang="zh-TW" altLang="en-US" sz="1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861073" y="2046979"/>
        <a:ext cx="7718222" cy="1143731"/>
      </dsp:txXfrm>
    </dsp:sp>
    <dsp:sp modelId="{64A9A973-F853-4D66-A6FD-C0EAEFA67B5C}">
      <dsp:nvSpPr>
        <dsp:cNvPr id="0" name=""/>
        <dsp:cNvSpPr/>
      </dsp:nvSpPr>
      <dsp:spPr>
        <a:xfrm>
          <a:off x="396030" y="2383121"/>
          <a:ext cx="828107" cy="807588"/>
        </a:xfrm>
        <a:prstGeom prst="ellipse">
          <a:avLst/>
        </a:prstGeom>
        <a:solidFill>
          <a:schemeClr val="accent5">
            <a:tint val="50000"/>
            <a:hueOff val="5856484"/>
            <a:satOff val="19695"/>
            <a:lumOff val="2597"/>
            <a:alphaOff val="0"/>
          </a:schemeClr>
        </a:solid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059871-08AE-42A2-89C7-289AF623042C}">
      <dsp:nvSpPr>
        <dsp:cNvPr id="0" name=""/>
        <dsp:cNvSpPr/>
      </dsp:nvSpPr>
      <dsp:spPr>
        <a:xfrm rot="10800000">
          <a:off x="950746" y="4150667"/>
          <a:ext cx="7596687" cy="702468"/>
        </a:xfrm>
        <a:prstGeom prst="homePlate">
          <a:avLst/>
        </a:prstGeom>
        <a:gradFill rotWithShape="0">
          <a:gsLst>
            <a:gs pos="0">
              <a:schemeClr val="accent5">
                <a:hueOff val="8832355"/>
                <a:satOff val="28758"/>
                <a:lumOff val="1000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8832355"/>
                <a:satOff val="28758"/>
                <a:lumOff val="1000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8832355"/>
                <a:satOff val="28758"/>
                <a:lumOff val="1000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4354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實習單位要清楚知道所有保障跟福利。</a:t>
          </a:r>
          <a:endParaRPr lang="en-US" altLang="zh-TW" sz="2400" b="0" i="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                                               </a:t>
          </a:r>
          <a:r>
            <a:rPr lang="en-US" altLang="zh-TW" sz="16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4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喬山工程有限公司</a:t>
          </a:r>
          <a:endParaRPr lang="zh-TW" altLang="en-US" sz="1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1126363" y="4150667"/>
        <a:ext cx="7421070" cy="702468"/>
      </dsp:txXfrm>
    </dsp:sp>
    <dsp:sp modelId="{F04DBBAB-41B4-4180-B003-B355068C0AEC}">
      <dsp:nvSpPr>
        <dsp:cNvPr id="0" name=""/>
        <dsp:cNvSpPr/>
      </dsp:nvSpPr>
      <dsp:spPr>
        <a:xfrm>
          <a:off x="375208" y="3541604"/>
          <a:ext cx="1012145" cy="1077635"/>
        </a:xfrm>
        <a:prstGeom prst="ellipse">
          <a:avLst/>
        </a:prstGeom>
        <a:solidFill>
          <a:schemeClr val="accent5">
            <a:tint val="50000"/>
            <a:hueOff val="8784726"/>
            <a:satOff val="29542"/>
            <a:lumOff val="3896"/>
            <a:alphaOff val="0"/>
          </a:schemeClr>
        </a:solid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405C7-4866-4C67-8119-63C4A9E7A75A}">
      <dsp:nvSpPr>
        <dsp:cNvPr id="0" name=""/>
        <dsp:cNvSpPr/>
      </dsp:nvSpPr>
      <dsp:spPr>
        <a:xfrm rot="10800000">
          <a:off x="815730" y="49276"/>
          <a:ext cx="7763565" cy="115579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2922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要相信一切都是最好的安排，壞事不見得壞，好事不見得好，</a:t>
          </a:r>
          <a:r>
            <a:rPr lang="zh-TW" altLang="en-US" sz="1600" b="1" i="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如何在逆境中成長，解決問題才是最重要</a:t>
          </a:r>
          <a:r>
            <a:rPr lang="zh-TW" altLang="en-US" sz="16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。要謙虛、要低調，功勞要讓給別人，少說話多做事，把技術練好，多用眼睛看，多思考多觀察，不要急於一時，要懂得包容和沉住氣，讓對的人知道自己的想法就好。累了就去喝一杯。           </a:t>
          </a:r>
          <a:r>
            <a:rPr lang="en-US" altLang="zh-TW" sz="12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2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國光劇團</a:t>
          </a:r>
          <a:endParaRPr lang="zh-TW" altLang="en-US" sz="1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1104679" y="49276"/>
        <a:ext cx="7474616" cy="1155798"/>
      </dsp:txXfrm>
    </dsp:sp>
    <dsp:sp modelId="{7AAAB135-D429-49C0-BD54-008710A1F9CF}">
      <dsp:nvSpPr>
        <dsp:cNvPr id="0" name=""/>
        <dsp:cNvSpPr/>
      </dsp:nvSpPr>
      <dsp:spPr>
        <a:xfrm>
          <a:off x="393555" y="283705"/>
          <a:ext cx="686940" cy="686940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D01905-AAC2-4604-BB9A-D31856D9E6BA}">
      <dsp:nvSpPr>
        <dsp:cNvPr id="0" name=""/>
        <dsp:cNvSpPr/>
      </dsp:nvSpPr>
      <dsp:spPr>
        <a:xfrm rot="10800000">
          <a:off x="757225" y="1367960"/>
          <a:ext cx="7792034" cy="1121396"/>
        </a:xfrm>
        <a:prstGeom prst="homePlate">
          <a:avLst/>
        </a:prstGeom>
        <a:gradFill rotWithShape="0">
          <a:gsLst>
            <a:gs pos="0">
              <a:schemeClr val="accent5">
                <a:hueOff val="2944118"/>
                <a:satOff val="9586"/>
                <a:lumOff val="3333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2944118"/>
                <a:satOff val="9586"/>
                <a:lumOff val="3333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2944118"/>
                <a:satOff val="9586"/>
                <a:lumOff val="3333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2922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這個單位很好，工作環境、同事、單位指導老師等等都很不錯，台中也是個很適合生活的地方，但做室內設計跟做劇場真的差很多，沒有一定的覺悟</a:t>
          </a:r>
          <a:r>
            <a:rPr lang="en-US" altLang="zh-TW" sz="16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6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被操掛</a:t>
          </a:r>
          <a:r>
            <a:rPr lang="en-US" altLang="zh-TW" sz="16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6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真的不要輕易嘗試，不要搞到最後單位老師覺得戲曲學生很不耐操，實習學生又覺得壓力過大受不了。                         </a:t>
          </a:r>
          <a:r>
            <a:rPr lang="en-US" altLang="zh-TW" sz="12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2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沐恩空間設計有限公司</a:t>
          </a:r>
          <a:endParaRPr lang="zh-TW" altLang="en-US" sz="1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1037574" y="1367960"/>
        <a:ext cx="7511685" cy="1121396"/>
      </dsp:txXfrm>
    </dsp:sp>
    <dsp:sp modelId="{8C70C49B-F2D7-4C37-BC8B-EF54EA1EC512}">
      <dsp:nvSpPr>
        <dsp:cNvPr id="0" name=""/>
        <dsp:cNvSpPr/>
      </dsp:nvSpPr>
      <dsp:spPr>
        <a:xfrm>
          <a:off x="353554" y="1372669"/>
          <a:ext cx="997795" cy="905236"/>
        </a:xfrm>
        <a:prstGeom prst="ellipse">
          <a:avLst/>
        </a:prstGeom>
        <a:solidFill>
          <a:schemeClr val="accent5">
            <a:tint val="50000"/>
            <a:hueOff val="2928242"/>
            <a:satOff val="9847"/>
            <a:lumOff val="1299"/>
            <a:alphaOff val="0"/>
          </a:schemeClr>
        </a:solid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8C1FEB-6E5F-4C87-8976-EF0793FB8275}">
      <dsp:nvSpPr>
        <dsp:cNvPr id="0" name=""/>
        <dsp:cNvSpPr/>
      </dsp:nvSpPr>
      <dsp:spPr>
        <a:xfrm rot="10800000">
          <a:off x="1016326" y="2732003"/>
          <a:ext cx="7562969" cy="1032842"/>
        </a:xfrm>
        <a:prstGeom prst="homePlate">
          <a:avLst/>
        </a:prstGeom>
        <a:gradFill rotWithShape="0">
          <a:gsLst>
            <a:gs pos="0">
              <a:schemeClr val="accent5">
                <a:hueOff val="5888237"/>
                <a:satOff val="19172"/>
                <a:lumOff val="6667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5888237"/>
                <a:satOff val="19172"/>
                <a:lumOff val="6667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5888237"/>
                <a:satOff val="19172"/>
                <a:lumOff val="6667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2922" tIns="68580" rIns="128016" bIns="68580" numCol="1" spcCol="1270" anchor="ctr" anchorCtr="0">
          <a:noAutofit/>
        </a:bodyPr>
        <a:lstStyle/>
        <a:p>
          <a:pPr lvl="0" algn="l" defTabSz="8890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實習過程中，難免會有過渡期，在過程中找尋自己的未來是一件很珍貴的事情！</a:t>
          </a:r>
          <a:r>
            <a:rPr lang="zh-TW" altLang="en-US" sz="1800" b="1" i="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不要因為錢找實習單位</a:t>
          </a:r>
          <a:r>
            <a:rPr lang="zh-TW" altLang="en-US" sz="18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，趁還是學生的時候，找尋自己喜歡的，那才是不會後悔且浪費時間的事情。</a:t>
          </a:r>
          <a:r>
            <a:rPr lang="en-US" altLang="zh-TW" sz="18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4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山峸製作設計有限公司</a:t>
          </a:r>
          <a:endParaRPr lang="zh-TW" altLang="en-US" sz="1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1274536" y="2732003"/>
        <a:ext cx="7304759" cy="1032842"/>
      </dsp:txXfrm>
    </dsp:sp>
    <dsp:sp modelId="{EC0B35DE-EED8-4F9A-8618-AD0FCE0ED541}">
      <dsp:nvSpPr>
        <dsp:cNvPr id="0" name=""/>
        <dsp:cNvSpPr/>
      </dsp:nvSpPr>
      <dsp:spPr>
        <a:xfrm>
          <a:off x="614496" y="2872393"/>
          <a:ext cx="686940" cy="686940"/>
        </a:xfrm>
        <a:prstGeom prst="ellipse">
          <a:avLst/>
        </a:prstGeom>
        <a:solidFill>
          <a:schemeClr val="accent5">
            <a:tint val="50000"/>
            <a:hueOff val="5856484"/>
            <a:satOff val="19695"/>
            <a:lumOff val="2597"/>
            <a:alphaOff val="0"/>
          </a:schemeClr>
        </a:solid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1700B0-6BB3-46CC-BFF5-D219D3AA6F36}">
      <dsp:nvSpPr>
        <dsp:cNvPr id="0" name=""/>
        <dsp:cNvSpPr/>
      </dsp:nvSpPr>
      <dsp:spPr>
        <a:xfrm rot="10800000">
          <a:off x="1008112" y="3925748"/>
          <a:ext cx="7562969" cy="1019983"/>
        </a:xfrm>
        <a:prstGeom prst="homePlate">
          <a:avLst/>
        </a:prstGeom>
        <a:gradFill rotWithShape="0">
          <a:gsLst>
            <a:gs pos="0">
              <a:schemeClr val="accent5">
                <a:hueOff val="8832355"/>
                <a:satOff val="28758"/>
                <a:lumOff val="1000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8832355"/>
                <a:satOff val="28758"/>
                <a:lumOff val="1000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8832355"/>
                <a:satOff val="28758"/>
                <a:lumOff val="1000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2922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在不考慮每位學弟妹的自身情況下，我非常推薦全時實習，學習的東西會比較齊全完整，希望學弟妹們能勇於嘗試及挑戰，加油！                           </a:t>
          </a:r>
          <a:r>
            <a:rPr lang="en-US" altLang="zh-TW" sz="20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en-US" sz="1400" b="0" i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衛武營國家藝術中心 </a:t>
          </a:r>
          <a:endParaRPr lang="zh-TW" altLang="en-US" sz="1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1263108" y="3925748"/>
        <a:ext cx="7307973" cy="1019983"/>
      </dsp:txXfrm>
    </dsp:sp>
    <dsp:sp modelId="{1F7FBC4A-6A63-46F4-9A61-40D26DB2CC31}">
      <dsp:nvSpPr>
        <dsp:cNvPr id="0" name=""/>
        <dsp:cNvSpPr/>
      </dsp:nvSpPr>
      <dsp:spPr>
        <a:xfrm>
          <a:off x="408424" y="4001416"/>
          <a:ext cx="1031407" cy="868945"/>
        </a:xfrm>
        <a:prstGeom prst="ellipse">
          <a:avLst/>
        </a:prstGeom>
        <a:solidFill>
          <a:schemeClr val="accent5">
            <a:tint val="50000"/>
            <a:hueOff val="8784726"/>
            <a:satOff val="29542"/>
            <a:lumOff val="3896"/>
            <a:alphaOff val="0"/>
          </a:schemeClr>
        </a:solid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2024/3/27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4371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4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53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957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2024/3/27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21611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18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02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39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2024/3/27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67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2024/3/27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6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2024/3/27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693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2024/3/27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777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diagramLayout" Target="../diagrams/layout7.xml"/><Relationship Id="rId7" Type="http://schemas.openxmlformats.org/officeDocument/2006/relationships/image" Target="../media/image8.w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diagramLayout" Target="../diagrams/layout8.xml"/><Relationship Id="rId7" Type="http://schemas.openxmlformats.org/officeDocument/2006/relationships/image" Target="../media/image8.w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869560" cy="3240360"/>
          </a:xfrm>
        </p:spPr>
        <p:txBody>
          <a:bodyPr>
            <a:normAutofit/>
          </a:bodyPr>
          <a:lstStyle/>
          <a:p>
            <a:r>
              <a:rPr lang="en-US" altLang="zh-TW" sz="4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4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學年度職場實習說明會</a:t>
            </a:r>
            <a:r>
              <a:rPr lang="en-US" altLang="zh-TW" sz="4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發展處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112.4.18</a:t>
            </a:r>
            <a:endParaRPr lang="zh-TW" altLang="en-US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03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實習機構媒合結果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各系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須提供研發處「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媒合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名冊」。必須包含</a:t>
            </a:r>
            <a:r>
              <a:rPr lang="zh-HK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實習學分數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HK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HK" altLang="zh-TW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、實習機構、實習內容、福利待遇、保險情形、訪視老師、實習機構評估、實習機構統編。</a:t>
            </a:r>
            <a:endParaRPr lang="zh-TW" altLang="en-US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zh-TW" altLang="en-US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0784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550" y="486724"/>
            <a:ext cx="7200900" cy="1485900"/>
          </a:xfrm>
        </p:spPr>
        <p:txBody>
          <a:bodyPr/>
          <a:lstStyle/>
          <a:p>
            <a:r>
              <a:rPr lang="zh-TW" altLang="en-US" dirty="0"/>
              <a:t>實習合約書內容</a:t>
            </a:r>
            <a:r>
              <a:rPr lang="en-US" altLang="zh-TW" dirty="0"/>
              <a:t>/</a:t>
            </a:r>
            <a:r>
              <a:rPr lang="zh-TW" altLang="en-US" dirty="0"/>
              <a:t>權利義務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700808"/>
            <a:ext cx="8003232" cy="5040560"/>
          </a:xfrm>
        </p:spPr>
        <p:txBody>
          <a:bodyPr>
            <a:normAutofit/>
          </a:bodyPr>
          <a:lstStyle/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書卷 (水平) 3"/>
          <p:cNvSpPr/>
          <p:nvPr/>
        </p:nvSpPr>
        <p:spPr>
          <a:xfrm>
            <a:off x="1028700" y="2492896"/>
            <a:ext cx="7848872" cy="145292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勞僱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型→必須保勞健保，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薪資福利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須符合「</a:t>
            </a: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勞基法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」。視同一般員工。</a:t>
            </a:r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zh-TW" altLang="en-US" sz="2400" dirty="0" smtClean="0">
                <a:solidFill>
                  <a:srgbClr val="0070C0"/>
                </a:solidFill>
                <a:latin typeface="+mj-ea"/>
                <a:ea typeface="+mj-ea"/>
              </a:rPr>
              <a:t>請系上協助認定</a:t>
            </a:r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zh-TW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書卷 (水平) 4"/>
          <p:cNvSpPr/>
          <p:nvPr/>
        </p:nvSpPr>
        <p:spPr>
          <a:xfrm>
            <a:off x="1028700" y="1324552"/>
            <a:ext cx="7848872" cy="129614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學習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型→以學習為主，不需符合勞基法。身分為學生</a:t>
            </a:r>
            <a:endParaRPr lang="zh-TW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877783715"/>
              </p:ext>
            </p:extLst>
          </p:nvPr>
        </p:nvGraphicFramePr>
        <p:xfrm>
          <a:off x="2195736" y="3776272"/>
          <a:ext cx="6264696" cy="308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向右箭號圖說文字 6"/>
          <p:cNvSpPr/>
          <p:nvPr/>
        </p:nvSpPr>
        <p:spPr>
          <a:xfrm>
            <a:off x="971550" y="4734102"/>
            <a:ext cx="2304256" cy="120243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身分認定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5841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實習合約書內容</a:t>
            </a:r>
            <a:r>
              <a:rPr lang="en-US" altLang="zh-TW" dirty="0"/>
              <a:t>/</a:t>
            </a:r>
            <a:r>
              <a:rPr lang="zh-TW" altLang="en-US" dirty="0"/>
              <a:t>權利義務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8700" y="2286000"/>
            <a:ext cx="7719764" cy="4311352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實習保險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除實習機構保險外，研發處仍會統一辦理實習學生團體意外險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實習職場倫理：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尊卑有序</a:t>
            </a:r>
            <a:endParaRPr lang="en-US" altLang="zh-TW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實習職場安全：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機構指派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指導業師，熟悉環境，注意禮節，注意避免危險工作。</a:t>
            </a:r>
            <a:endParaRPr lang="en-US" altLang="zh-TW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實習義務：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認真學習、虛心</a:t>
            </a:r>
            <a:r>
              <a:rPr lang="zh-TW" altLang="en-US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求教</a:t>
            </a:r>
            <a:endParaRPr lang="en-US" altLang="zh-TW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0985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實習手冊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8700" y="1916832"/>
            <a:ext cx="7200900" cy="3950568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實習手冊公告於研發處網站，學生實習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法規表格下載。可自行下載。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有關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實習所有表件均置於同一網頁。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請掃描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QR CODE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進入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 descr="C:\Users\20190123\Downloads\22090712525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77072"/>
            <a:ext cx="2448272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3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實習</a:t>
            </a:r>
            <a:r>
              <a:rPr lang="zh-TW" altLang="en-US" dirty="0" smtClean="0"/>
              <a:t>爭議及</a:t>
            </a:r>
            <a:r>
              <a:rPr lang="zh-TW" altLang="zh-TW" dirty="0" smtClean="0"/>
              <a:t>機構</a:t>
            </a:r>
            <a:r>
              <a:rPr lang="zh-TW" altLang="zh-TW" dirty="0"/>
              <a:t>更換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628800"/>
            <a:ext cx="8075240" cy="496855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實習期間應與實習輔導老師密切聯繫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遇到實習爭議處理方式：請先與實習輔導老師溝通，尋求解決。切勿直接與主觀發生爭執。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爭議狀況案例：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◎超額超時或非約定的工作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◎有違法疑慮的工作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實習機構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更換：填寫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中止轉換實習機構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申請表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實習中發生意外怎麼辦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填寫</a:t>
            </a:r>
            <a:r>
              <a:rPr lang="zh-TW" altLang="zh-TW" b="1" dirty="0">
                <a:solidFill>
                  <a:srgbClr val="0070C0"/>
                </a:solidFill>
              </a:rPr>
              <a:t>實習</a:t>
            </a:r>
            <a:r>
              <a:rPr lang="zh-TW" altLang="zh-TW" b="1" dirty="0" smtClean="0">
                <a:solidFill>
                  <a:srgbClr val="0070C0"/>
                </a:solidFill>
              </a:rPr>
              <a:t>意外</a:t>
            </a:r>
            <a:r>
              <a:rPr lang="zh-TW" altLang="en-US" b="1" dirty="0">
                <a:solidFill>
                  <a:srgbClr val="0070C0"/>
                </a:solidFill>
              </a:rPr>
              <a:t>傷害</a:t>
            </a:r>
            <a:r>
              <a:rPr lang="zh-TW" altLang="zh-TW" b="1" dirty="0" smtClean="0">
                <a:solidFill>
                  <a:srgbClr val="0070C0"/>
                </a:solidFill>
              </a:rPr>
              <a:t>險</a:t>
            </a:r>
            <a:r>
              <a:rPr lang="zh-TW" altLang="zh-TW" b="1" dirty="0">
                <a:solidFill>
                  <a:srgbClr val="0070C0"/>
                </a:solidFill>
              </a:rPr>
              <a:t>金申請書</a:t>
            </a:r>
            <a:endParaRPr lang="zh-TW" altLang="en-US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51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dirty="0"/>
              <a:t>實習成績</a:t>
            </a:r>
            <a:r>
              <a:rPr lang="zh-TW" altLang="zh-TW" dirty="0" smtClean="0"/>
              <a:t>計算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686320"/>
          </a:xfrm>
        </p:spPr>
        <p:txBody>
          <a:bodyPr/>
          <a:lstStyle/>
          <a:p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849708461"/>
              </p:ext>
            </p:extLst>
          </p:nvPr>
        </p:nvGraphicFramePr>
        <p:xfrm>
          <a:off x="323528" y="1556792"/>
          <a:ext cx="820891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17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實習滿意度調查表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學生滿意度調查表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填寫方式：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表單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填寫時間：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機構滿意度調查表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請同學務必提醒實習機構填寫，而不是自己填寫。填寫完需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蓋公司章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。傳真或掃描電子檔傳至系辦。多人在同一機構僅需填寫一張調查表。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 descr="C:\Users\20190123\Downloads\2209071119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2304256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0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700" y="330483"/>
            <a:ext cx="7200900" cy="1841217"/>
          </a:xfrm>
        </p:spPr>
        <p:txBody>
          <a:bodyPr/>
          <a:lstStyle/>
          <a:p>
            <a:r>
              <a:rPr lang="zh-TW" altLang="en-US" dirty="0" smtClean="0"/>
              <a:t>實習機構滿意度調查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表單回應圖表。題目：(3)依據貴公司機構之工作需求，本校學校學生應強或那些能力素養(可複選)。回應數：30 則回應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568952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向右箭號 5"/>
          <p:cNvSpPr/>
          <p:nvPr/>
        </p:nvSpPr>
        <p:spPr>
          <a:xfrm>
            <a:off x="608140" y="4770357"/>
            <a:ext cx="769309" cy="283245"/>
          </a:xfrm>
          <a:prstGeom prst="rightArrow">
            <a:avLst>
              <a:gd name="adj1" fmla="val 50000"/>
              <a:gd name="adj2" fmla="val 10337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433292" y="4502606"/>
            <a:ext cx="769309" cy="283245"/>
          </a:xfrm>
          <a:prstGeom prst="rightArrow">
            <a:avLst>
              <a:gd name="adj1" fmla="val 50000"/>
              <a:gd name="adj2" fmla="val 10337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dirty="0"/>
              <a:t>學長姐</a:t>
            </a:r>
            <a:r>
              <a:rPr lang="zh-TW" altLang="zh-TW" dirty="0" smtClean="0"/>
              <a:t>的話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992796"/>
              </p:ext>
            </p:extLst>
          </p:nvPr>
        </p:nvGraphicFramePr>
        <p:xfrm>
          <a:off x="107504" y="1600200"/>
          <a:ext cx="8579296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98628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5" y="3861048"/>
            <a:ext cx="878327" cy="9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13" y="5301208"/>
            <a:ext cx="98628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9" y="2636912"/>
            <a:ext cx="878327" cy="9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988781" y="5034056"/>
            <a:ext cx="7562969" cy="793059"/>
            <a:chOff x="1214591" y="4804917"/>
            <a:chExt cx="7562969" cy="793059"/>
          </a:xfrm>
          <a:scene3d>
            <a:camera prst="orthographicFront"/>
            <a:lightRig rig="flat" dir="t"/>
          </a:scene3d>
        </p:grpSpPr>
        <p:sp>
          <p:nvSpPr>
            <p:cNvPr id="9" name="五邊形 8"/>
            <p:cNvSpPr/>
            <p:nvPr/>
          </p:nvSpPr>
          <p:spPr>
            <a:xfrm rot="10800000">
              <a:off x="1214591" y="4804917"/>
              <a:ext cx="7562969" cy="534304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6167257"/>
                <a:satOff val="31291"/>
                <a:lumOff val="-3660"/>
                <a:alphaOff val="0"/>
              </a:schemeClr>
            </a:fillRef>
            <a:effectRef idx="1">
              <a:schemeClr val="accent5">
                <a:hueOff val="-6167257"/>
                <a:satOff val="31291"/>
                <a:lumOff val="-366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五邊形 4"/>
            <p:cNvSpPr/>
            <p:nvPr/>
          </p:nvSpPr>
          <p:spPr>
            <a:xfrm>
              <a:off x="1410715" y="4804917"/>
              <a:ext cx="7364704" cy="7930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36648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ts val="1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0" i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未來學弟妹若需實習機會，不怕苦的就跟我聯絡。</a:t>
              </a:r>
              <a:endParaRPr lang="en-US" altLang="zh-TW" sz="2400" b="0" i="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066800">
                <a:lnSpc>
                  <a:spcPts val="1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0" i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                                </a:t>
              </a:r>
              <a:r>
                <a:rPr lang="en-US" altLang="zh-TW" sz="2400" b="0" i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—</a:t>
              </a:r>
              <a:r>
                <a:rPr lang="zh-TW" altLang="en-US" sz="1400" b="0" i="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博杰特影音</a:t>
              </a:r>
              <a:endParaRPr lang="zh-TW" altLang="en-US" sz="14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635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dirty="0"/>
              <a:t>學長姐</a:t>
            </a:r>
            <a:r>
              <a:rPr lang="zh-TW" altLang="zh-TW" dirty="0" smtClean="0"/>
              <a:t>的話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478218"/>
              </p:ext>
            </p:extLst>
          </p:nvPr>
        </p:nvGraphicFramePr>
        <p:xfrm>
          <a:off x="107504" y="1340768"/>
          <a:ext cx="8579296" cy="4945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51" y="1700808"/>
            <a:ext cx="98628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0" y="4083314"/>
            <a:ext cx="878327" cy="9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50" y="5157192"/>
            <a:ext cx="98628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85" y="2920244"/>
            <a:ext cx="850215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3502"/>
            <a:ext cx="1147266" cy="114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6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38055" r="42890" b="32361"/>
          <a:stretch/>
        </p:blipFill>
        <p:spPr bwMode="auto">
          <a:xfrm>
            <a:off x="0" y="11472"/>
            <a:ext cx="914400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71700" y="1268760"/>
            <a:ext cx="4752528" cy="1096874"/>
          </a:xfr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實習制度簡介</a:t>
            </a:r>
            <a:endParaRPr lang="zh-TW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2924944"/>
            <a:ext cx="3888432" cy="352839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zh-TW" altLang="en-US" sz="4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甲類實習</a:t>
            </a:r>
            <a:endParaRPr lang="en-US" altLang="zh-TW" sz="4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4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4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累積制</a:t>
            </a:r>
            <a:r>
              <a:rPr lang="en-US" altLang="zh-TW" sz="4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sz="4600" dirty="0"/>
          </a:p>
          <a:p>
            <a:pPr algn="l"/>
            <a:r>
              <a:rPr lang="zh-TW" altLang="en-US" sz="3400" dirty="0" smtClean="0">
                <a:solidFill>
                  <a:schemeClr val="accent1">
                    <a:lumMod val="75000"/>
                  </a:schemeClr>
                </a:solidFill>
              </a:rPr>
              <a:t>係</a:t>
            </a:r>
            <a:r>
              <a:rPr lang="zh-TW" altLang="en-US" sz="3400" dirty="0">
                <a:solidFill>
                  <a:schemeClr val="accent1">
                    <a:lumMod val="75000"/>
                  </a:schemeClr>
                </a:solidFill>
              </a:rPr>
              <a:t>指於課餘、例假日或寒暑假期間，參加校方安排之各類實習工作，如產學、推廣、學校展演，及其他相關之專業實習展演</a:t>
            </a:r>
            <a:r>
              <a:rPr lang="zh-TW" altLang="en-US" sz="3400" dirty="0" smtClean="0">
                <a:solidFill>
                  <a:schemeClr val="accent1">
                    <a:lumMod val="75000"/>
                  </a:schemeClr>
                </a:solidFill>
              </a:rPr>
              <a:t>。本</a:t>
            </a:r>
            <a:r>
              <a:rPr lang="zh-TW" altLang="en-US" sz="3400" dirty="0">
                <a:solidFill>
                  <a:schemeClr val="accent1">
                    <a:lumMod val="75000"/>
                  </a:schemeClr>
                </a:solidFill>
              </a:rPr>
              <a:t>類實習，每</a:t>
            </a:r>
            <a:r>
              <a:rPr lang="en-US" altLang="zh-TW" sz="34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sz="3400" dirty="0">
                <a:solidFill>
                  <a:schemeClr val="accent1">
                    <a:lumMod val="75000"/>
                  </a:schemeClr>
                </a:solidFill>
              </a:rPr>
              <a:t>學分實習時數累計須達</a:t>
            </a:r>
            <a:r>
              <a:rPr lang="en-US" altLang="zh-TW" sz="3400" dirty="0">
                <a:solidFill>
                  <a:schemeClr val="accent1">
                    <a:lumMod val="75000"/>
                  </a:schemeClr>
                </a:solidFill>
              </a:rPr>
              <a:t>80</a:t>
            </a:r>
            <a:r>
              <a:rPr lang="zh-TW" altLang="en-US" sz="3400" dirty="0">
                <a:solidFill>
                  <a:schemeClr val="accent1">
                    <a:lumMod val="75000"/>
                  </a:schemeClr>
                </a:solidFill>
              </a:rPr>
              <a:t>小時，以</a:t>
            </a:r>
            <a:r>
              <a:rPr lang="en-US" altLang="zh-TW" sz="34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TW" altLang="en-US" sz="3400" dirty="0">
                <a:solidFill>
                  <a:schemeClr val="accent1">
                    <a:lumMod val="75000"/>
                  </a:schemeClr>
                </a:solidFill>
              </a:rPr>
              <a:t>至</a:t>
            </a:r>
            <a:r>
              <a:rPr lang="en-US" altLang="zh-TW" sz="34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zh-TW" altLang="en-US" sz="3400" dirty="0">
                <a:solidFill>
                  <a:schemeClr val="accent1">
                    <a:lumMod val="75000"/>
                  </a:schemeClr>
                </a:solidFill>
              </a:rPr>
              <a:t>學分為</a:t>
            </a:r>
            <a:r>
              <a:rPr lang="zh-TW" altLang="en-US" sz="3400" dirty="0" smtClean="0">
                <a:solidFill>
                  <a:schemeClr val="accent1">
                    <a:lumMod val="75000"/>
                  </a:schemeClr>
                </a:solidFill>
              </a:rPr>
              <a:t>原則。</a:t>
            </a:r>
            <a:endParaRPr lang="zh-TW" altLang="en-US" sz="3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4572000" y="2924944"/>
            <a:ext cx="4104456" cy="35283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乙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類實習</a:t>
            </a:r>
            <a:r>
              <a:rPr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職場實習</a:t>
            </a:r>
            <a:r>
              <a:rPr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學期制</a:t>
            </a:r>
            <a:r>
              <a:rPr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l"/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</a:rPr>
              <a:t>係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</a:rPr>
              <a:t>指學生於整學期參加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5-9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</a:rPr>
              <a:t>學分之實習課程，至單一實習機構，進行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</a:rPr>
              <a:t>週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</a:rPr>
              <a:t>實習。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</a:rPr>
              <a:t>學分至多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80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</a:rPr>
              <a:t>小時，共計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400-720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</a:rPr>
              <a:t>小時。</a:t>
            </a:r>
            <a:endParaRPr lang="en-US" altLang="zh-TW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至大陸實習注意事項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17638"/>
            <a:ext cx="8712968" cy="5323730"/>
          </a:xfrm>
        </p:spPr>
        <p:txBody>
          <a:bodyPr>
            <a:no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學系進行實習機構基本資料表及評估表。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申請役男出境實習，最長一年。須由學務處發函至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戶籍地直轄市、縣（市）政府提出申請，經核准後，請役男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於核定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出境日前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個月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內至內政部役政署網站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https://www.ris.gov.tw/ military-</a:t>
            </a:r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abroadStudy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/app/</a:t>
            </a:r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AbStudy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/notice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首頁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/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主題單元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/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役男出境 核准通知單查詢及列印系統）查詢及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列印出境核准通知單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，於核准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出境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期間持憑出境，免再臨櫃加蓋出境核准章戳。（提醒：不得提前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出境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或另以申請短期出境方式合併出境期間。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）役男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出境逾規定期限返國者，依規定「不予受理返國當年及次年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出境之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申請」。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學生須自行辦理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台胞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證。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有關役男出境延期返國相關規定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因重病、意外災難或其他不可抗力之特殊事故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日以後出境者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，因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受新冠肺炎疫情影響為由，申請延期返國者，應不予核准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99792" y="6021288"/>
            <a:ext cx="460851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/>
              <a:t>實習訪視以視訊方式進行為原則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89225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8700" y="1124744"/>
            <a:ext cx="7647756" cy="511256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各位可以開始找您想去的實習機構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祝福各位同學職場實習愉快！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收穫滿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滿！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本次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簡報將公告於研發處網站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學生實習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法規表格下載</a:t>
            </a:r>
            <a:endParaRPr lang="en-US" altLang="zh-TW" sz="4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相關問題請洽研發處常志環</a:t>
            </a:r>
            <a:endParaRPr lang="en-US" altLang="zh-TW" sz="44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27962666#1141</a:t>
            </a:r>
            <a:endParaRPr lang="zh-TW" altLang="en-US" sz="4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546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900" cy="1485900"/>
          </a:xfrm>
        </p:spPr>
        <p:txBody>
          <a:bodyPr/>
          <a:lstStyle/>
          <a:p>
            <a:r>
              <a:rPr lang="zh-TW" altLang="en-US" dirty="0" smtClean="0"/>
              <a:t>職場實習沿革</a:t>
            </a:r>
            <a:endParaRPr lang="zh-TW" altLang="en-US" dirty="0"/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965303936"/>
              </p:ext>
            </p:extLst>
          </p:nvPr>
        </p:nvGraphicFramePr>
        <p:xfrm>
          <a:off x="1043608" y="1196752"/>
          <a:ext cx="75608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59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1570" y="332656"/>
            <a:ext cx="7200900" cy="1485900"/>
          </a:xfrm>
        </p:spPr>
        <p:txBody>
          <a:bodyPr/>
          <a:lstStyle/>
          <a:p>
            <a:r>
              <a:rPr lang="zh-TW" altLang="en-US" dirty="0" smtClean="0"/>
              <a:t>為什麼要參加職場實習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277483"/>
              </p:ext>
            </p:extLst>
          </p:nvPr>
        </p:nvGraphicFramePr>
        <p:xfrm>
          <a:off x="611560" y="1700808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5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各系實習課程</a:t>
            </a:r>
            <a:r>
              <a:rPr lang="zh-TW" altLang="en-US" dirty="0"/>
              <a:t>懶人包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00200"/>
            <a:ext cx="8280920" cy="4997152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京劇：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甲乙兩類雙軌制，乙類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民俗技藝：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乙類實習單軌制，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5-9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戲曲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音樂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甲類實習單軌制</a:t>
            </a:r>
            <a:endParaRPr lang="en-US" altLang="zh-TW" sz="28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歌仔戲：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乙類實習，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不修乙類實習，</a:t>
            </a:r>
            <a:r>
              <a:rPr lang="zh-TW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</a:t>
            </a:r>
            <a:r>
              <a:rPr lang="zh-TW" altLang="zh-TW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修習大四下展演製作與實習，學分數：</a:t>
            </a:r>
            <a:r>
              <a:rPr lang="en-US" altLang="zh-TW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r>
              <a:rPr lang="zh-TW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0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劇場藝術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乙類實習，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5-9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學分，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未參加</a:t>
            </a:r>
            <a:r>
              <a:rPr lang="zh-TW" altLang="en-US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乙類</a:t>
            </a:r>
            <a:r>
              <a:rPr lang="zh-TW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lang="zh-TW" altLang="zh-TW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者，於大四下學期必修</a:t>
            </a:r>
            <a:r>
              <a:rPr lang="en-US" altLang="zh-TW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學分展演製作</a:t>
            </a:r>
            <a:r>
              <a:rPr lang="zh-TW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客家戲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乙類實習，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不修乙類實習則需修習相關學分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77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11" t="47478" r="15680" b="26661"/>
          <a:stretch/>
        </p:blipFill>
        <p:spPr bwMode="auto">
          <a:xfrm>
            <a:off x="216024" y="84186"/>
            <a:ext cx="8820472" cy="18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2929" y="610040"/>
            <a:ext cx="5256584" cy="922114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職場實習流程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982086928"/>
              </p:ext>
            </p:extLst>
          </p:nvPr>
        </p:nvGraphicFramePr>
        <p:xfrm>
          <a:off x="107504" y="2040622"/>
          <a:ext cx="8928992" cy="4484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827584" y="2060848"/>
            <a:ext cx="151216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/>
              <a:t>實習前</a:t>
            </a:r>
            <a:endParaRPr lang="zh-TW" altLang="en-US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851920" y="2066082"/>
            <a:ext cx="144016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/>
              <a:t>實習中</a:t>
            </a:r>
            <a:endParaRPr lang="zh-TW" altLang="en-US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948264" y="2053028"/>
            <a:ext cx="136815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/>
              <a:t>實習後</a:t>
            </a:r>
            <a:endParaRPr lang="zh-TW" altLang="en-US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23528" y="2708920"/>
            <a:ext cx="25575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實習說明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系、研發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/>
              <a:t>規劃實習課程</a:t>
            </a:r>
            <a:r>
              <a:rPr lang="en-US" altLang="zh-TW" sz="1600" dirty="0"/>
              <a:t>(</a:t>
            </a:r>
            <a:r>
              <a:rPr lang="zh-TW" altLang="en-US" sz="1600" dirty="0"/>
              <a:t>系</a:t>
            </a:r>
            <a:r>
              <a:rPr lang="en-US" altLang="zh-TW" sz="1600" dirty="0"/>
              <a:t>)</a:t>
            </a:r>
          </a:p>
          <a:p>
            <a:r>
              <a:rPr lang="zh-TW" altLang="en-US" sz="1600" dirty="0"/>
              <a:t>校外實習委員會</a:t>
            </a:r>
            <a:r>
              <a:rPr lang="en-US" altLang="zh-TW" sz="1600" dirty="0"/>
              <a:t>(</a:t>
            </a:r>
            <a:r>
              <a:rPr lang="zh-TW" altLang="en-US" sz="1600" dirty="0" smtClean="0"/>
              <a:t>系級</a:t>
            </a:r>
            <a:r>
              <a:rPr lang="en-US" altLang="zh-TW" sz="1600" dirty="0" smtClean="0"/>
              <a:t>)</a:t>
            </a:r>
            <a:endParaRPr lang="en-US" altLang="zh-TW" sz="1600" dirty="0"/>
          </a:p>
          <a:p>
            <a:r>
              <a:rPr lang="zh-TW" altLang="en-US" sz="1600" b="1" dirty="0" smtClean="0">
                <a:solidFill>
                  <a:srgbClr val="FF0000"/>
                </a:solidFill>
              </a:rPr>
              <a:t>實習申請表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學生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 smtClean="0"/>
              <a:t>實習</a:t>
            </a:r>
            <a:r>
              <a:rPr lang="zh-TW" altLang="en-US" sz="1600" dirty="0"/>
              <a:t>機構</a:t>
            </a:r>
            <a:r>
              <a:rPr lang="zh-TW" altLang="en-US" sz="1600" dirty="0" smtClean="0"/>
              <a:t>評估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系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 smtClean="0"/>
              <a:t>實習機構媒合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系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 smtClean="0"/>
              <a:t>校級校外實習委員會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研發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b="1" dirty="0">
                <a:solidFill>
                  <a:srgbClr val="FF0000"/>
                </a:solidFill>
              </a:rPr>
              <a:t>實習計畫撰寫</a:t>
            </a:r>
            <a:r>
              <a:rPr lang="en-US" altLang="zh-TW" sz="1600" dirty="0"/>
              <a:t>(</a:t>
            </a:r>
            <a:r>
              <a:rPr lang="zh-TW" altLang="en-US" sz="1600" dirty="0"/>
              <a:t>學生</a:t>
            </a:r>
            <a:r>
              <a:rPr lang="en-US" altLang="zh-TW" sz="1600" dirty="0"/>
              <a:t>)</a:t>
            </a:r>
          </a:p>
          <a:p>
            <a:r>
              <a:rPr lang="zh-TW" altLang="en-US" sz="1600" dirty="0" smtClean="0"/>
              <a:t>實習前講習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研發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b="1" dirty="0">
                <a:solidFill>
                  <a:srgbClr val="FF0000"/>
                </a:solidFill>
              </a:rPr>
              <a:t>家長同意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書</a:t>
            </a:r>
            <a:r>
              <a:rPr lang="en-US" altLang="zh-TW" sz="1600" dirty="0" smtClean="0"/>
              <a:t>(</a:t>
            </a:r>
            <a:r>
              <a:rPr lang="zh-TW" altLang="en-US" sz="1600" dirty="0"/>
              <a:t>學生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b="1" dirty="0">
                <a:solidFill>
                  <a:srgbClr val="FF0000"/>
                </a:solidFill>
              </a:rPr>
              <a:t>實習合約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書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系、學生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/>
              <a:t>實習團體</a:t>
            </a:r>
            <a:r>
              <a:rPr lang="zh-TW" altLang="en-US" sz="1600" dirty="0" smtClean="0"/>
              <a:t>保險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研發</a:t>
            </a:r>
            <a:r>
              <a:rPr lang="en-US" altLang="zh-TW" sz="1600" dirty="0" smtClean="0"/>
              <a:t>)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3275856" y="2744744"/>
            <a:ext cx="2664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實習機構訪視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系</a:t>
            </a:r>
            <a:r>
              <a:rPr lang="en-US" altLang="zh-TW" sz="1600" dirty="0" smtClean="0"/>
              <a:t>)</a:t>
            </a:r>
          </a:p>
          <a:p>
            <a:r>
              <a:rPr lang="en-US" altLang="zh-TW" sz="1600" dirty="0" smtClean="0"/>
              <a:t>(</a:t>
            </a:r>
            <a:r>
              <a:rPr lang="zh-TW" altLang="en-US" sz="1600" dirty="0" smtClean="0"/>
              <a:t>實習輔導老師實地訪視一學期二次，做成訪視紀錄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b="1" dirty="0" smtClean="0">
                <a:solidFill>
                  <a:srgbClr val="FF0000"/>
                </a:solidFill>
              </a:rPr>
              <a:t>實習日誌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學生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b="1" dirty="0" smtClean="0">
                <a:solidFill>
                  <a:srgbClr val="FF0000"/>
                </a:solidFill>
              </a:rPr>
              <a:t>實習心得報告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學生</a:t>
            </a:r>
            <a:r>
              <a:rPr lang="en-US" altLang="zh-TW" sz="1600" dirty="0" smtClean="0"/>
              <a:t>)</a:t>
            </a:r>
          </a:p>
          <a:p>
            <a:endParaRPr lang="en-US" altLang="zh-TW" sz="1600" dirty="0" smtClean="0"/>
          </a:p>
          <a:p>
            <a:r>
              <a:rPr lang="zh-TW" altLang="en-US" sz="1600" dirty="0" smtClean="0"/>
              <a:t>實習不適應處置：</a:t>
            </a:r>
            <a:endParaRPr lang="en-US" altLang="zh-TW" sz="1600" dirty="0" smtClean="0"/>
          </a:p>
          <a:p>
            <a:r>
              <a:rPr lang="zh-TW" altLang="en-US" sz="1600" dirty="0" smtClean="0"/>
              <a:t>實習輔導老師進行輔導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系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b="1" dirty="0">
                <a:solidFill>
                  <a:srgbClr val="FF0000"/>
                </a:solidFill>
              </a:rPr>
              <a:t>實習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申訴書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學生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 smtClean="0"/>
              <a:t>轉換實習處理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系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 smtClean="0"/>
              <a:t>重新評估</a:t>
            </a:r>
            <a:r>
              <a:rPr lang="zh-TW" altLang="en-US" sz="1600" dirty="0"/>
              <a:t>實習機構機構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系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b="1" dirty="0" smtClean="0">
                <a:solidFill>
                  <a:srgbClr val="FF0000"/>
                </a:solidFill>
              </a:rPr>
              <a:t>填寫中止轉換實習機構申請表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系學生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 smtClean="0"/>
              <a:t>簽文轉換實習機構及簽約</a:t>
            </a:r>
            <a:r>
              <a:rPr lang="en-US" altLang="zh-TW" sz="1600" dirty="0" smtClean="0"/>
              <a:t>(</a:t>
            </a:r>
            <a:r>
              <a:rPr lang="zh-TW" altLang="en-US" sz="1600" dirty="0"/>
              <a:t>系</a:t>
            </a:r>
            <a:r>
              <a:rPr lang="en-US" altLang="zh-TW" sz="1600" dirty="0" smtClean="0"/>
              <a:t>)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300192" y="2924944"/>
            <a:ext cx="25786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</a:rPr>
              <a:t>實習滿意度調查</a:t>
            </a:r>
            <a:endParaRPr lang="en-US" altLang="zh-TW" sz="1600" b="1" dirty="0" smtClean="0">
              <a:solidFill>
                <a:srgbClr val="FF0000"/>
              </a:solidFill>
            </a:endParaRPr>
          </a:p>
          <a:p>
            <a:r>
              <a:rPr lang="en-US" altLang="zh-TW" sz="1600" dirty="0" smtClean="0"/>
              <a:t>(</a:t>
            </a:r>
            <a:r>
              <a:rPr lang="zh-TW" altLang="en-US" sz="1600" dirty="0" smtClean="0"/>
              <a:t>學生、實習機構</a:t>
            </a:r>
            <a:r>
              <a:rPr lang="en-US" altLang="zh-TW" sz="1600" dirty="0" smtClean="0"/>
              <a:t>)</a:t>
            </a:r>
          </a:p>
          <a:p>
            <a:r>
              <a:rPr lang="en-US" altLang="zh-TW" sz="1600" dirty="0" smtClean="0"/>
              <a:t>(</a:t>
            </a:r>
            <a:r>
              <a:rPr lang="zh-TW" altLang="en-US" sz="1600" dirty="0" smtClean="0"/>
              <a:t>學生請掃描</a:t>
            </a:r>
            <a:r>
              <a:rPr lang="en-US" altLang="zh-TW" sz="1600" dirty="0" smtClean="0"/>
              <a:t>QR CODE)</a:t>
            </a:r>
          </a:p>
          <a:p>
            <a:r>
              <a:rPr lang="zh-TW" altLang="en-US" sz="1600" dirty="0"/>
              <a:t>實習滿意</a:t>
            </a:r>
            <a:r>
              <a:rPr lang="zh-TW" altLang="en-US" sz="1600" dirty="0" smtClean="0"/>
              <a:t>度調查統計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研發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 smtClean="0"/>
              <a:t>實習生留任調查</a:t>
            </a:r>
            <a:r>
              <a:rPr lang="en-US" altLang="zh-TW" sz="1600" dirty="0"/>
              <a:t>(</a:t>
            </a:r>
            <a:r>
              <a:rPr lang="zh-TW" altLang="en-US" sz="1600" dirty="0"/>
              <a:t>研發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/>
              <a:t>實習生就業</a:t>
            </a:r>
            <a:r>
              <a:rPr lang="zh-TW" altLang="en-US" sz="1600" dirty="0" smtClean="0"/>
              <a:t>調查</a:t>
            </a:r>
            <a:r>
              <a:rPr lang="en-US" altLang="zh-TW" sz="1600" dirty="0"/>
              <a:t>(</a:t>
            </a:r>
            <a:r>
              <a:rPr lang="zh-TW" altLang="en-US" sz="1600" dirty="0"/>
              <a:t>研發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 smtClean="0"/>
              <a:t>實習成績考評</a:t>
            </a:r>
            <a:endParaRPr lang="en-US" altLang="zh-TW" sz="1600" dirty="0" smtClean="0"/>
          </a:p>
          <a:p>
            <a:r>
              <a:rPr lang="en-US" altLang="zh-TW" sz="1600" dirty="0" smtClean="0"/>
              <a:t>(</a:t>
            </a:r>
            <a:r>
              <a:rPr lang="zh-TW" altLang="en-US" sz="1600" dirty="0" smtClean="0"/>
              <a:t>輔導老師</a:t>
            </a:r>
            <a:r>
              <a:rPr lang="en-US" altLang="zh-TW" sz="1600" dirty="0" smtClean="0"/>
              <a:t>+</a:t>
            </a:r>
            <a:r>
              <a:rPr lang="zh-TW" altLang="en-US" sz="1600" dirty="0" smtClean="0"/>
              <a:t>實習機構</a:t>
            </a:r>
            <a:r>
              <a:rPr lang="en-US" altLang="zh-TW" sz="1600" dirty="0" smtClean="0"/>
              <a:t>)</a:t>
            </a:r>
          </a:p>
          <a:p>
            <a:r>
              <a:rPr lang="zh-TW" altLang="en-US" sz="1600" dirty="0" smtClean="0"/>
              <a:t>實習機構發給實習證明</a:t>
            </a:r>
            <a:endParaRPr lang="en-US" altLang="zh-TW" sz="1600" dirty="0" smtClean="0"/>
          </a:p>
          <a:p>
            <a:r>
              <a:rPr lang="zh-TW" altLang="en-US" sz="1600" dirty="0"/>
              <a:t>實習</a:t>
            </a:r>
            <a:r>
              <a:rPr lang="zh-TW" altLang="en-US" sz="1600" dirty="0" smtClean="0"/>
              <a:t>成績處理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系</a:t>
            </a:r>
            <a:r>
              <a:rPr lang="en-US" altLang="zh-TW" sz="1600" dirty="0" smtClean="0"/>
              <a:t>)</a:t>
            </a:r>
            <a:endParaRPr lang="zh-TW" altLang="en-US" sz="1600" dirty="0"/>
          </a:p>
        </p:txBody>
      </p:sp>
      <p:sp>
        <p:nvSpPr>
          <p:cNvPr id="22" name="向左箭號 21"/>
          <p:cNvSpPr/>
          <p:nvPr/>
        </p:nvSpPr>
        <p:spPr>
          <a:xfrm flipH="1">
            <a:off x="5868144" y="2040622"/>
            <a:ext cx="720098" cy="628315"/>
          </a:xfrm>
          <a:prstGeom prst="leftArrow">
            <a:avLst/>
          </a:prstGeom>
          <a:blipFill rotWithShape="0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875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848872" cy="1485900"/>
          </a:xfrm>
        </p:spPr>
        <p:txBody>
          <a:bodyPr/>
          <a:lstStyle/>
          <a:p>
            <a:r>
              <a:rPr lang="en-US" altLang="zh-TW" dirty="0" smtClean="0"/>
              <a:t>112</a:t>
            </a:r>
            <a:r>
              <a:rPr lang="zh-TW" altLang="en-US" dirty="0" smtClean="0"/>
              <a:t>學年度職場實習期程規劃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44074"/>
              </p:ext>
            </p:extLst>
          </p:nvPr>
        </p:nvGraphicFramePr>
        <p:xfrm>
          <a:off x="683568" y="1052736"/>
          <a:ext cx="820891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0659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200900" cy="1485900"/>
          </a:xfrm>
        </p:spPr>
        <p:txBody>
          <a:bodyPr/>
          <a:lstStyle/>
          <a:p>
            <a:r>
              <a:rPr lang="zh-TW" altLang="en-US" dirty="0" smtClean="0"/>
              <a:t>實習機構媒合、評估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558924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實習機構媒合：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各系辦理實習機構說明及媒合活動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實習機構選擇：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簽訂合作的實習機構，可查詢：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學校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網頁 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 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研發處 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 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學生實習 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 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實習合作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機構</a:t>
            </a: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6911" t="57331" r="57919" b="19596"/>
          <a:stretch/>
        </p:blipFill>
        <p:spPr>
          <a:xfrm>
            <a:off x="1848788" y="3753036"/>
            <a:ext cx="5446424" cy="2808312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4499992" y="4437112"/>
            <a:ext cx="1727357" cy="82809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rot="19010367">
            <a:off x="6079651" y="3345164"/>
            <a:ext cx="2014168" cy="475274"/>
          </a:xfrm>
          <a:prstGeom prst="rightArrow">
            <a:avLst>
              <a:gd name="adj1" fmla="val 50000"/>
              <a:gd name="adj2" fmla="val 17985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十六角星形 7"/>
          <p:cNvSpPr/>
          <p:nvPr/>
        </p:nvSpPr>
        <p:spPr>
          <a:xfrm>
            <a:off x="6747706" y="1412776"/>
            <a:ext cx="2144774" cy="1373020"/>
          </a:xfrm>
          <a:prstGeom prst="star16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其他實習機會</a:t>
            </a:r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68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實習機構媒合、評估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700808"/>
            <a:ext cx="7992888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自覓機構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必須立案有統一編號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#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選擇實習機構</a:t>
            </a:r>
            <a:r>
              <a:rPr lang="zh-TW" altLang="en-US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原則</a:t>
            </a:r>
            <a:r>
              <a:rPr lang="en-US" altLang="zh-TW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迴避原則</a:t>
            </a:r>
            <a:r>
              <a:rPr lang="en-US" altLang="zh-TW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#</a:t>
            </a:r>
            <a:r>
              <a:rPr lang="zh-TW" altLang="en-US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同一機構實習人數不宜過多</a:t>
            </a:r>
            <a:endParaRPr lang="en-US" altLang="zh-TW" sz="24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#</a:t>
            </a:r>
            <a:r>
              <a:rPr lang="zh-TW" altLang="en-US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專業學習、自我成長、未來發展、職場接軌、待遇</a:t>
            </a:r>
            <a:endParaRPr lang="en-US" altLang="zh-TW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實習機構評估：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各系須確實對實習機構進行評估，若學期中轉換實習機構亦須進行評估。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必須了解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機構的事情：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薪資 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實習津貼或按件計酬或獎學金 </a:t>
            </a:r>
            <a:endParaRPr lang="en-US" altLang="zh-TW" sz="24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相關保險 </a:t>
            </a:r>
            <a:r>
              <a:rPr lang="en-US" altLang="zh-TW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休假 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上班時間 </a:t>
            </a:r>
            <a:endParaRPr lang="en-US" altLang="zh-TW" sz="24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4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食宿交通等其他福利  </a:t>
            </a:r>
            <a:endParaRPr lang="en-US" altLang="zh-TW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8833782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4161</TotalTime>
  <Words>1901</Words>
  <Application>Microsoft Office PowerPoint</Application>
  <PresentationFormat>如螢幕大小 (4:3)</PresentationFormat>
  <Paragraphs>177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6" baseType="lpstr">
      <vt:lpstr>微軟正黑體</vt:lpstr>
      <vt:lpstr>標楷體</vt:lpstr>
      <vt:lpstr>Arial</vt:lpstr>
      <vt:lpstr>Franklin Gothic Book</vt:lpstr>
      <vt:lpstr>Crop</vt:lpstr>
      <vt:lpstr>112學年度職場實習說明會  研究發展處  112.4.18</vt:lpstr>
      <vt:lpstr>實習制度簡介</vt:lpstr>
      <vt:lpstr>職場實習沿革</vt:lpstr>
      <vt:lpstr>為什麼要參加職場實習?</vt:lpstr>
      <vt:lpstr>各系實習課程懶人包</vt:lpstr>
      <vt:lpstr>職場實習流程</vt:lpstr>
      <vt:lpstr>112學年度職場實習期程規劃</vt:lpstr>
      <vt:lpstr>實習機構媒合、評估</vt:lpstr>
      <vt:lpstr>實習機構媒合、評估</vt:lpstr>
      <vt:lpstr>實習機構媒合結果</vt:lpstr>
      <vt:lpstr>實習合約書內容/權利義務</vt:lpstr>
      <vt:lpstr>實習合約書內容/權利義務</vt:lpstr>
      <vt:lpstr>實習手冊</vt:lpstr>
      <vt:lpstr>實習爭議及機構更換</vt:lpstr>
      <vt:lpstr>實習成績計算</vt:lpstr>
      <vt:lpstr>實習滿意度調查表</vt:lpstr>
      <vt:lpstr>實習機構滿意度調查</vt:lpstr>
      <vt:lpstr>學長姐的話</vt:lpstr>
      <vt:lpstr>學長姐的話</vt:lpstr>
      <vt:lpstr>至大陸實習注意事項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實習制度簡介</dc:title>
  <dc:creator>20190123</dc:creator>
  <cp:lastModifiedBy>志環</cp:lastModifiedBy>
  <cp:revision>235</cp:revision>
  <dcterms:created xsi:type="dcterms:W3CDTF">2022-04-13T06:09:34Z</dcterms:created>
  <dcterms:modified xsi:type="dcterms:W3CDTF">2024-03-27T03:03:50Z</dcterms:modified>
</cp:coreProperties>
</file>